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1"/>
  </p:notesMasterIdLst>
  <p:sldIdLst>
    <p:sldId id="257" r:id="rId3"/>
    <p:sldId id="258" r:id="rId4"/>
    <p:sldId id="265" r:id="rId5"/>
    <p:sldId id="262" r:id="rId6"/>
    <p:sldId id="264" r:id="rId7"/>
    <p:sldId id="260" r:id="rId8"/>
    <p:sldId id="266"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F85B9-5A34-42ED-82EA-920D911650CD}" v="26" dt="2024-10-03T19:16:30.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811" autoAdjust="0"/>
  </p:normalViewPr>
  <p:slideViewPr>
    <p:cSldViewPr snapToGrid="0">
      <p:cViewPr varScale="1">
        <p:scale>
          <a:sx n="61" d="100"/>
          <a:sy n="61" d="100"/>
        </p:scale>
        <p:origin x="25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ce Hanshaw" userId="5a843236-4566-4d2f-b8bf-a0691c298e8c" providerId="ADAL" clId="{0ACF85B9-5A34-42ED-82EA-920D911650CD}"/>
    <pc:docChg chg="undo custSel addSld delSld modSld sldOrd addMainMaster modMainMaster">
      <pc:chgData name="Lance Hanshaw" userId="5a843236-4566-4d2f-b8bf-a0691c298e8c" providerId="ADAL" clId="{0ACF85B9-5A34-42ED-82EA-920D911650CD}" dt="2024-10-03T19:34:08.416" v="2062" actId="404"/>
      <pc:docMkLst>
        <pc:docMk/>
      </pc:docMkLst>
      <pc:sldChg chg="addSp delSp modSp del mod ord modClrScheme chgLayout">
        <pc:chgData name="Lance Hanshaw" userId="5a843236-4566-4d2f-b8bf-a0691c298e8c" providerId="ADAL" clId="{0ACF85B9-5A34-42ED-82EA-920D911650CD}" dt="2024-09-24T19:30:34.709" v="132" actId="47"/>
        <pc:sldMkLst>
          <pc:docMk/>
          <pc:sldMk cId="813137713" sldId="256"/>
        </pc:sldMkLst>
        <pc:spChg chg="mod ord">
          <ac:chgData name="Lance Hanshaw" userId="5a843236-4566-4d2f-b8bf-a0691c298e8c" providerId="ADAL" clId="{0ACF85B9-5A34-42ED-82EA-920D911650CD}" dt="2024-09-24T19:27:01.934" v="69" actId="20577"/>
          <ac:spMkLst>
            <pc:docMk/>
            <pc:sldMk cId="813137713" sldId="256"/>
            <ac:spMk id="2" creationId="{E8BB3DD1-68B4-733C-E228-811F51B688F4}"/>
          </ac:spMkLst>
        </pc:spChg>
        <pc:spChg chg="del mod ord">
          <ac:chgData name="Lance Hanshaw" userId="5a843236-4566-4d2f-b8bf-a0691c298e8c" providerId="ADAL" clId="{0ACF85B9-5A34-42ED-82EA-920D911650CD}" dt="2024-09-24T19:22:34.977" v="37" actId="700"/>
          <ac:spMkLst>
            <pc:docMk/>
            <pc:sldMk cId="813137713" sldId="256"/>
            <ac:spMk id="3" creationId="{89E9234C-3914-9C35-1A05-F676A4314BA9}"/>
          </ac:spMkLst>
        </pc:spChg>
        <pc:spChg chg="add mod ord">
          <ac:chgData name="Lance Hanshaw" userId="5a843236-4566-4d2f-b8bf-a0691c298e8c" providerId="ADAL" clId="{0ACF85B9-5A34-42ED-82EA-920D911650CD}" dt="2024-09-24T19:29:58.094" v="114" actId="21"/>
          <ac:spMkLst>
            <pc:docMk/>
            <pc:sldMk cId="813137713" sldId="256"/>
            <ac:spMk id="4" creationId="{E7C37646-E3F5-7106-18C9-305874315CF5}"/>
          </ac:spMkLst>
        </pc:spChg>
      </pc:sldChg>
      <pc:sldChg chg="modSp add mod ord">
        <pc:chgData name="Lance Hanshaw" userId="5a843236-4566-4d2f-b8bf-a0691c298e8c" providerId="ADAL" clId="{0ACF85B9-5A34-42ED-82EA-920D911650CD}" dt="2024-09-24T19:21:57.972" v="28" actId="20577"/>
        <pc:sldMkLst>
          <pc:docMk/>
          <pc:sldMk cId="2327583559" sldId="257"/>
        </pc:sldMkLst>
        <pc:spChg chg="mod">
          <ac:chgData name="Lance Hanshaw" userId="5a843236-4566-4d2f-b8bf-a0691c298e8c" providerId="ADAL" clId="{0ACF85B9-5A34-42ED-82EA-920D911650CD}" dt="2024-09-24T19:21:57.972" v="28" actId="20577"/>
          <ac:spMkLst>
            <pc:docMk/>
            <pc:sldMk cId="2327583559" sldId="257"/>
            <ac:spMk id="5" creationId="{4A25C40A-B786-8A0E-832F-384E19CB2907}"/>
          </ac:spMkLst>
        </pc:spChg>
      </pc:sldChg>
      <pc:sldChg chg="addSp delSp modSp add mod">
        <pc:chgData name="Lance Hanshaw" userId="5a843236-4566-4d2f-b8bf-a0691c298e8c" providerId="ADAL" clId="{0ACF85B9-5A34-42ED-82EA-920D911650CD}" dt="2024-09-24T20:13:29.856" v="1393" actId="478"/>
        <pc:sldMkLst>
          <pc:docMk/>
          <pc:sldMk cId="606135181" sldId="258"/>
        </pc:sldMkLst>
        <pc:spChg chg="mod">
          <ac:chgData name="Lance Hanshaw" userId="5a843236-4566-4d2f-b8bf-a0691c298e8c" providerId="ADAL" clId="{0ACF85B9-5A34-42ED-82EA-920D911650CD}" dt="2024-09-24T20:10:40.091" v="1374" actId="1076"/>
          <ac:spMkLst>
            <pc:docMk/>
            <pc:sldMk cId="606135181" sldId="258"/>
            <ac:spMk id="2" creationId="{D6C97C73-D866-91EF-845D-5010A3BC1647}"/>
          </ac:spMkLst>
        </pc:spChg>
        <pc:spChg chg="mod ord">
          <ac:chgData name="Lance Hanshaw" userId="5a843236-4566-4d2f-b8bf-a0691c298e8c" providerId="ADAL" clId="{0ACF85B9-5A34-42ED-82EA-920D911650CD}" dt="2024-09-24T20:10:40.091" v="1374" actId="1076"/>
          <ac:spMkLst>
            <pc:docMk/>
            <pc:sldMk cId="606135181" sldId="258"/>
            <ac:spMk id="6" creationId="{69CD5C62-B22A-60F3-8060-CD990A5DCD0F}"/>
          </ac:spMkLst>
        </pc:spChg>
        <pc:spChg chg="del">
          <ac:chgData name="Lance Hanshaw" userId="5a843236-4566-4d2f-b8bf-a0691c298e8c" providerId="ADAL" clId="{0ACF85B9-5A34-42ED-82EA-920D911650CD}" dt="2024-09-24T20:07:12.219" v="1234" actId="26606"/>
          <ac:spMkLst>
            <pc:docMk/>
            <pc:sldMk cId="606135181" sldId="258"/>
            <ac:spMk id="15" creationId="{3346177D-ADC4-4968-B747-5CFCD390B5B9}"/>
          </ac:spMkLst>
        </pc:spChg>
        <pc:spChg chg="del">
          <ac:chgData name="Lance Hanshaw" userId="5a843236-4566-4d2f-b8bf-a0691c298e8c" providerId="ADAL" clId="{0ACF85B9-5A34-42ED-82EA-920D911650CD}" dt="2024-09-24T20:07:12.219" v="1234" actId="26606"/>
          <ac:spMkLst>
            <pc:docMk/>
            <pc:sldMk cId="606135181" sldId="258"/>
            <ac:spMk id="17" creationId="{0844A943-BF79-4FEA-ABB1-3BD54D236606}"/>
          </ac:spMkLst>
        </pc:spChg>
        <pc:spChg chg="del">
          <ac:chgData name="Lance Hanshaw" userId="5a843236-4566-4d2f-b8bf-a0691c298e8c" providerId="ADAL" clId="{0ACF85B9-5A34-42ED-82EA-920D911650CD}" dt="2024-09-24T20:07:12.219" v="1234" actId="26606"/>
          <ac:spMkLst>
            <pc:docMk/>
            <pc:sldMk cId="606135181" sldId="258"/>
            <ac:spMk id="19" creationId="{6437CC72-F4A8-4DC3-AFAB-D22C482C8100}"/>
          </ac:spMkLst>
        </pc:spChg>
        <pc:spChg chg="add">
          <ac:chgData name="Lance Hanshaw" userId="5a843236-4566-4d2f-b8bf-a0691c298e8c" providerId="ADAL" clId="{0ACF85B9-5A34-42ED-82EA-920D911650CD}" dt="2024-09-24T20:07:12.219" v="1234" actId="26606"/>
          <ac:spMkLst>
            <pc:docMk/>
            <pc:sldMk cId="606135181" sldId="258"/>
            <ac:spMk id="24" creationId="{3346177D-ADC4-4968-B747-5CFCD390B5B9}"/>
          </ac:spMkLst>
        </pc:spChg>
        <pc:spChg chg="add">
          <ac:chgData name="Lance Hanshaw" userId="5a843236-4566-4d2f-b8bf-a0691c298e8c" providerId="ADAL" clId="{0ACF85B9-5A34-42ED-82EA-920D911650CD}" dt="2024-09-24T20:07:12.219" v="1234" actId="26606"/>
          <ac:spMkLst>
            <pc:docMk/>
            <pc:sldMk cId="606135181" sldId="258"/>
            <ac:spMk id="26" creationId="{0844A943-BF79-4FEA-ABB1-3BD54D236606}"/>
          </ac:spMkLst>
        </pc:spChg>
        <pc:spChg chg="add">
          <ac:chgData name="Lance Hanshaw" userId="5a843236-4566-4d2f-b8bf-a0691c298e8c" providerId="ADAL" clId="{0ACF85B9-5A34-42ED-82EA-920D911650CD}" dt="2024-09-24T20:07:12.219" v="1234" actId="26606"/>
          <ac:spMkLst>
            <pc:docMk/>
            <pc:sldMk cId="606135181" sldId="258"/>
            <ac:spMk id="28" creationId="{6437CC72-F4A8-4DC3-AFAB-D22C482C8100}"/>
          </ac:spMkLst>
        </pc:spChg>
        <pc:picChg chg="add del mod modCrop">
          <ac:chgData name="Lance Hanshaw" userId="5a843236-4566-4d2f-b8bf-a0691c298e8c" providerId="ADAL" clId="{0ACF85B9-5A34-42ED-82EA-920D911650CD}" dt="2024-09-24T20:06:35.278" v="1219" actId="478"/>
          <ac:picMkLst>
            <pc:docMk/>
            <pc:sldMk cId="606135181" sldId="258"/>
            <ac:picMk id="3" creationId="{37DABCF4-BBDF-8B0B-74A9-A4F51FC35AD4}"/>
          </ac:picMkLst>
        </pc:picChg>
        <pc:picChg chg="add del mod">
          <ac:chgData name="Lance Hanshaw" userId="5a843236-4566-4d2f-b8bf-a0691c298e8c" providerId="ADAL" clId="{0ACF85B9-5A34-42ED-82EA-920D911650CD}" dt="2024-09-24T20:07:59.121" v="1241" actId="478"/>
          <ac:picMkLst>
            <pc:docMk/>
            <pc:sldMk cId="606135181" sldId="258"/>
            <ac:picMk id="4" creationId="{CD6AA722-CEE3-0A0B-65FF-752F70336954}"/>
          </ac:picMkLst>
        </pc:picChg>
        <pc:picChg chg="add del mod">
          <ac:chgData name="Lance Hanshaw" userId="5a843236-4566-4d2f-b8bf-a0691c298e8c" providerId="ADAL" clId="{0ACF85B9-5A34-42ED-82EA-920D911650CD}" dt="2024-09-24T20:08:36.747" v="1243" actId="478"/>
          <ac:picMkLst>
            <pc:docMk/>
            <pc:sldMk cId="606135181" sldId="258"/>
            <ac:picMk id="7" creationId="{935521ED-650D-45A0-55F4-35D7572D03D6}"/>
          </ac:picMkLst>
        </pc:picChg>
        <pc:picChg chg="add mod">
          <ac:chgData name="Lance Hanshaw" userId="5a843236-4566-4d2f-b8bf-a0691c298e8c" providerId="ADAL" clId="{0ACF85B9-5A34-42ED-82EA-920D911650CD}" dt="2024-09-24T20:08:46.346" v="1247" actId="1076"/>
          <ac:picMkLst>
            <pc:docMk/>
            <pc:sldMk cId="606135181" sldId="258"/>
            <ac:picMk id="8" creationId="{EA99E8EA-48C5-0870-F370-51B7E1CCC923}"/>
          </ac:picMkLst>
        </pc:picChg>
        <pc:picChg chg="add del mod">
          <ac:chgData name="Lance Hanshaw" userId="5a843236-4566-4d2f-b8bf-a0691c298e8c" providerId="ADAL" clId="{0ACF85B9-5A34-42ED-82EA-920D911650CD}" dt="2024-09-24T20:12:50.760" v="1385" actId="478"/>
          <ac:picMkLst>
            <pc:docMk/>
            <pc:sldMk cId="606135181" sldId="258"/>
            <ac:picMk id="9" creationId="{34335554-8637-FB88-FA0D-7F55EBA304F7}"/>
          </ac:picMkLst>
        </pc:picChg>
        <pc:picChg chg="del">
          <ac:chgData name="Lance Hanshaw" userId="5a843236-4566-4d2f-b8bf-a0691c298e8c" providerId="ADAL" clId="{0ACF85B9-5A34-42ED-82EA-920D911650CD}" dt="2024-09-24T20:03:26.568" v="1210" actId="478"/>
          <ac:picMkLst>
            <pc:docMk/>
            <pc:sldMk cId="606135181" sldId="258"/>
            <ac:picMk id="10" creationId="{78EE8C53-092B-A665-392D-DAE6D633C88A}"/>
          </ac:picMkLst>
        </pc:picChg>
        <pc:picChg chg="add del mod">
          <ac:chgData name="Lance Hanshaw" userId="5a843236-4566-4d2f-b8bf-a0691c298e8c" providerId="ADAL" clId="{0ACF85B9-5A34-42ED-82EA-920D911650CD}" dt="2024-09-24T20:13:29.856" v="1393" actId="478"/>
          <ac:picMkLst>
            <pc:docMk/>
            <pc:sldMk cId="606135181" sldId="258"/>
            <ac:picMk id="11" creationId="{4DE13BD6-5A0F-66DC-AB45-E0396C5B7F9F}"/>
          </ac:picMkLst>
        </pc:picChg>
      </pc:sldChg>
      <pc:sldChg chg="modSp new del mod">
        <pc:chgData name="Lance Hanshaw" userId="5a843236-4566-4d2f-b8bf-a0691c298e8c" providerId="ADAL" clId="{0ACF85B9-5A34-42ED-82EA-920D911650CD}" dt="2024-09-24T20:15:27.143" v="1399" actId="47"/>
        <pc:sldMkLst>
          <pc:docMk/>
          <pc:sldMk cId="564666577" sldId="259"/>
        </pc:sldMkLst>
        <pc:spChg chg="mod">
          <ac:chgData name="Lance Hanshaw" userId="5a843236-4566-4d2f-b8bf-a0691c298e8c" providerId="ADAL" clId="{0ACF85B9-5A34-42ED-82EA-920D911650CD}" dt="2024-09-24T19:22:54.818" v="52" actId="20577"/>
          <ac:spMkLst>
            <pc:docMk/>
            <pc:sldMk cId="564666577" sldId="259"/>
            <ac:spMk id="2" creationId="{C041475D-2E6E-B211-069D-C25E1B47C9B5}"/>
          </ac:spMkLst>
        </pc:spChg>
      </pc:sldChg>
      <pc:sldChg chg="addSp delSp modSp new mod setBg modClrScheme addAnim delAnim chgLayout modNotesTx">
        <pc:chgData name="Lance Hanshaw" userId="5a843236-4566-4d2f-b8bf-a0691c298e8c" providerId="ADAL" clId="{0ACF85B9-5A34-42ED-82EA-920D911650CD}" dt="2024-10-03T19:34:08.416" v="2062" actId="404"/>
        <pc:sldMkLst>
          <pc:docMk/>
          <pc:sldMk cId="202299626" sldId="260"/>
        </pc:sldMkLst>
        <pc:spChg chg="mod ord">
          <ac:chgData name="Lance Hanshaw" userId="5a843236-4566-4d2f-b8bf-a0691c298e8c" providerId="ADAL" clId="{0ACF85B9-5A34-42ED-82EA-920D911650CD}" dt="2024-10-03T19:16:45.052" v="1904" actId="26606"/>
          <ac:spMkLst>
            <pc:docMk/>
            <pc:sldMk cId="202299626" sldId="260"/>
            <ac:spMk id="2" creationId="{70280FD8-2749-ED9A-C92D-25A76ADADF67}"/>
          </ac:spMkLst>
        </pc:spChg>
        <pc:spChg chg="del mod ord">
          <ac:chgData name="Lance Hanshaw" userId="5a843236-4566-4d2f-b8bf-a0691c298e8c" providerId="ADAL" clId="{0ACF85B9-5A34-42ED-82EA-920D911650CD}" dt="2024-09-24T20:00:06.776" v="1141" actId="700"/>
          <ac:spMkLst>
            <pc:docMk/>
            <pc:sldMk cId="202299626" sldId="260"/>
            <ac:spMk id="3" creationId="{DE4A6C74-8E1D-5D0A-FB80-258182CB4093}"/>
          </ac:spMkLst>
        </pc:spChg>
        <pc:spChg chg="add del mod ord">
          <ac:chgData name="Lance Hanshaw" userId="5a843236-4566-4d2f-b8bf-a0691c298e8c" providerId="ADAL" clId="{0ACF85B9-5A34-42ED-82EA-920D911650CD}" dt="2024-10-03T19:05:23.240" v="1571" actId="478"/>
          <ac:spMkLst>
            <pc:docMk/>
            <pc:sldMk cId="202299626" sldId="260"/>
            <ac:spMk id="4" creationId="{02418855-B937-8855-53A7-668A492F5C4F}"/>
          </ac:spMkLst>
        </pc:spChg>
        <pc:spChg chg="add del mod ord">
          <ac:chgData name="Lance Hanshaw" userId="5a843236-4566-4d2f-b8bf-a0691c298e8c" providerId="ADAL" clId="{0ACF85B9-5A34-42ED-82EA-920D911650CD}" dt="2024-10-03T19:05:00.273" v="1552" actId="478"/>
          <ac:spMkLst>
            <pc:docMk/>
            <pc:sldMk cId="202299626" sldId="260"/>
            <ac:spMk id="5" creationId="{D4A10750-D0DF-F6C3-F607-B29E1B39F15A}"/>
          </ac:spMkLst>
        </pc:spChg>
        <pc:spChg chg="add del">
          <ac:chgData name="Lance Hanshaw" userId="5a843236-4566-4d2f-b8bf-a0691c298e8c" providerId="ADAL" clId="{0ACF85B9-5A34-42ED-82EA-920D911650CD}" dt="2024-10-03T19:16:45.047" v="1903" actId="26606"/>
          <ac:spMkLst>
            <pc:docMk/>
            <pc:sldMk cId="202299626" sldId="260"/>
            <ac:spMk id="2055" creationId="{CA57513D-822C-4FE7-A978-1529AA8018D4}"/>
          </ac:spMkLst>
        </pc:spChg>
        <pc:spChg chg="add del">
          <ac:chgData name="Lance Hanshaw" userId="5a843236-4566-4d2f-b8bf-a0691c298e8c" providerId="ADAL" clId="{0ACF85B9-5A34-42ED-82EA-920D911650CD}" dt="2024-10-03T19:16:45.047" v="1903" actId="26606"/>
          <ac:spMkLst>
            <pc:docMk/>
            <pc:sldMk cId="202299626" sldId="260"/>
            <ac:spMk id="2057" creationId="{114A821F-8663-46BA-8CC0-D4C44F639F3A}"/>
          </ac:spMkLst>
        </pc:spChg>
        <pc:spChg chg="add del">
          <ac:chgData name="Lance Hanshaw" userId="5a843236-4566-4d2f-b8bf-a0691c298e8c" providerId="ADAL" clId="{0ACF85B9-5A34-42ED-82EA-920D911650CD}" dt="2024-10-03T19:16:45.047" v="1903" actId="26606"/>
          <ac:spMkLst>
            <pc:docMk/>
            <pc:sldMk cId="202299626" sldId="260"/>
            <ac:spMk id="2059" creationId="{67EF550F-47CE-4FB2-9DAC-12AD835C833D}"/>
          </ac:spMkLst>
        </pc:spChg>
        <pc:spChg chg="add">
          <ac:chgData name="Lance Hanshaw" userId="5a843236-4566-4d2f-b8bf-a0691c298e8c" providerId="ADAL" clId="{0ACF85B9-5A34-42ED-82EA-920D911650CD}" dt="2024-10-03T19:16:45.052" v="1904" actId="26606"/>
          <ac:spMkLst>
            <pc:docMk/>
            <pc:sldMk cId="202299626" sldId="260"/>
            <ac:spMk id="2061" creationId="{04357C93-F0CB-4A1C-8F77-4E9063789819}"/>
          </ac:spMkLst>
        </pc:spChg>
        <pc:spChg chg="add">
          <ac:chgData name="Lance Hanshaw" userId="5a843236-4566-4d2f-b8bf-a0691c298e8c" providerId="ADAL" clId="{0ACF85B9-5A34-42ED-82EA-920D911650CD}" dt="2024-10-03T19:16:45.052" v="1904" actId="26606"/>
          <ac:spMkLst>
            <pc:docMk/>
            <pc:sldMk cId="202299626" sldId="260"/>
            <ac:spMk id="2062" creationId="{6C9ECD1F-1B32-4E48-9736-A1BC9A3237E0}"/>
          </ac:spMkLst>
        </pc:spChg>
        <pc:spChg chg="add">
          <ac:chgData name="Lance Hanshaw" userId="5a843236-4566-4d2f-b8bf-a0691c298e8c" providerId="ADAL" clId="{0ACF85B9-5A34-42ED-82EA-920D911650CD}" dt="2024-10-03T19:16:45.052" v="1904" actId="26606"/>
          <ac:spMkLst>
            <pc:docMk/>
            <pc:sldMk cId="202299626" sldId="260"/>
            <ac:spMk id="2063" creationId="{90F533E9-6690-41A8-A372-4C6C622D028D}"/>
          </ac:spMkLst>
        </pc:spChg>
        <pc:spChg chg="add">
          <ac:chgData name="Lance Hanshaw" userId="5a843236-4566-4d2f-b8bf-a0691c298e8c" providerId="ADAL" clId="{0ACF85B9-5A34-42ED-82EA-920D911650CD}" dt="2024-10-03T19:16:45.052" v="1904" actId="26606"/>
          <ac:spMkLst>
            <pc:docMk/>
            <pc:sldMk cId="202299626" sldId="260"/>
            <ac:spMk id="2064" creationId="{99413ED5-9ED4-4772-BCE4-2BCAE6B12E35}"/>
          </ac:spMkLst>
        </pc:spChg>
        <pc:picChg chg="add del mod">
          <ac:chgData name="Lance Hanshaw" userId="5a843236-4566-4d2f-b8bf-a0691c298e8c" providerId="ADAL" clId="{0ACF85B9-5A34-42ED-82EA-920D911650CD}" dt="2024-10-03T19:04:56.128" v="1550" actId="478"/>
          <ac:picMkLst>
            <pc:docMk/>
            <pc:sldMk cId="202299626" sldId="260"/>
            <ac:picMk id="3" creationId="{E002BED0-E8D3-3FA6-579D-1135220DF951}"/>
          </ac:picMkLst>
        </pc:picChg>
        <pc:picChg chg="add mod ord modCrop">
          <ac:chgData name="Lance Hanshaw" userId="5a843236-4566-4d2f-b8bf-a0691c298e8c" providerId="ADAL" clId="{0ACF85B9-5A34-42ED-82EA-920D911650CD}" dt="2024-10-03T19:17:01.358" v="1907" actId="1076"/>
          <ac:picMkLst>
            <pc:docMk/>
            <pc:sldMk cId="202299626" sldId="260"/>
            <ac:picMk id="6" creationId="{8D5B0EFD-463D-E0B5-BFC9-B9E5A39EB26E}"/>
          </ac:picMkLst>
        </pc:picChg>
        <pc:picChg chg="add mod ord">
          <ac:chgData name="Lance Hanshaw" userId="5a843236-4566-4d2f-b8bf-a0691c298e8c" providerId="ADAL" clId="{0ACF85B9-5A34-42ED-82EA-920D911650CD}" dt="2024-10-03T19:16:45.052" v="1904" actId="26606"/>
          <ac:picMkLst>
            <pc:docMk/>
            <pc:sldMk cId="202299626" sldId="260"/>
            <ac:picMk id="7" creationId="{E9031979-F9CB-DE4F-68CF-5E5DC029936A}"/>
          </ac:picMkLst>
        </pc:picChg>
        <pc:picChg chg="add del mod">
          <ac:chgData name="Lance Hanshaw" userId="5a843236-4566-4d2f-b8bf-a0691c298e8c" providerId="ADAL" clId="{0ACF85B9-5A34-42ED-82EA-920D911650CD}" dt="2024-10-03T19:05:04.556" v="1555" actId="478"/>
          <ac:picMkLst>
            <pc:docMk/>
            <pc:sldMk cId="202299626" sldId="260"/>
            <ac:picMk id="8" creationId="{B9021BB1-5663-9B3A-41DF-BF95CC60390F}"/>
          </ac:picMkLst>
        </pc:picChg>
        <pc:picChg chg="add mod ord modCrop">
          <ac:chgData name="Lance Hanshaw" userId="5a843236-4566-4d2f-b8bf-a0691c298e8c" providerId="ADAL" clId="{0ACF85B9-5A34-42ED-82EA-920D911650CD}" dt="2024-10-03T19:16:45.052" v="1904" actId="26606"/>
          <ac:picMkLst>
            <pc:docMk/>
            <pc:sldMk cId="202299626" sldId="260"/>
            <ac:picMk id="9" creationId="{6F91AB44-AA62-22F8-7493-DD314562478A}"/>
          </ac:picMkLst>
        </pc:picChg>
        <pc:picChg chg="add mod ord">
          <ac:chgData name="Lance Hanshaw" userId="5a843236-4566-4d2f-b8bf-a0691c298e8c" providerId="ADAL" clId="{0ACF85B9-5A34-42ED-82EA-920D911650CD}" dt="2024-10-03T19:16:45.052" v="1904" actId="26606"/>
          <ac:picMkLst>
            <pc:docMk/>
            <pc:sldMk cId="202299626" sldId="260"/>
            <ac:picMk id="2050" creationId="{508C73D3-19CB-10B8-43D2-EACD0A3E6591}"/>
          </ac:picMkLst>
        </pc:picChg>
      </pc:sldChg>
      <pc:sldChg chg="modSp add mod">
        <pc:chgData name="Lance Hanshaw" userId="5a843236-4566-4d2f-b8bf-a0691c298e8c" providerId="ADAL" clId="{0ACF85B9-5A34-42ED-82EA-920D911650CD}" dt="2024-09-24T19:23:49.755" v="60" actId="403"/>
        <pc:sldMkLst>
          <pc:docMk/>
          <pc:sldMk cId="1865253709" sldId="261"/>
        </pc:sldMkLst>
        <pc:spChg chg="mod">
          <ac:chgData name="Lance Hanshaw" userId="5a843236-4566-4d2f-b8bf-a0691c298e8c" providerId="ADAL" clId="{0ACF85B9-5A34-42ED-82EA-920D911650CD}" dt="2024-09-24T19:23:49.755" v="60" actId="403"/>
          <ac:spMkLst>
            <pc:docMk/>
            <pc:sldMk cId="1865253709" sldId="261"/>
            <ac:spMk id="3" creationId="{8385B9EC-02AA-1B12-0F41-F077CA9D3326}"/>
          </ac:spMkLst>
        </pc:spChg>
      </pc:sldChg>
      <pc:sldChg chg="addSp delSp modSp new mod setBg">
        <pc:chgData name="Lance Hanshaw" userId="5a843236-4566-4d2f-b8bf-a0691c298e8c" providerId="ADAL" clId="{0ACF85B9-5A34-42ED-82EA-920D911650CD}" dt="2024-09-26T20:44:03.805" v="1425" actId="26606"/>
        <pc:sldMkLst>
          <pc:docMk/>
          <pc:sldMk cId="2462228094" sldId="262"/>
        </pc:sldMkLst>
        <pc:spChg chg="mod">
          <ac:chgData name="Lance Hanshaw" userId="5a843236-4566-4d2f-b8bf-a0691c298e8c" providerId="ADAL" clId="{0ACF85B9-5A34-42ED-82EA-920D911650CD}" dt="2024-09-26T20:44:03.805" v="1425" actId="26606"/>
          <ac:spMkLst>
            <pc:docMk/>
            <pc:sldMk cId="2462228094" sldId="262"/>
            <ac:spMk id="2" creationId="{BFE3C1CA-8D62-589F-5E60-027E4E54F1C4}"/>
          </ac:spMkLst>
        </pc:spChg>
        <pc:spChg chg="add del mod">
          <ac:chgData name="Lance Hanshaw" userId="5a843236-4566-4d2f-b8bf-a0691c298e8c" providerId="ADAL" clId="{0ACF85B9-5A34-42ED-82EA-920D911650CD}" dt="2024-09-26T20:44:03.805" v="1425" actId="26606"/>
          <ac:spMkLst>
            <pc:docMk/>
            <pc:sldMk cId="2462228094" sldId="262"/>
            <ac:spMk id="3" creationId="{0F10978B-5731-4D73-0515-0E8F356C8537}"/>
          </ac:spMkLst>
        </pc:spChg>
        <pc:spChg chg="add del">
          <ac:chgData name="Lance Hanshaw" userId="5a843236-4566-4d2f-b8bf-a0691c298e8c" providerId="ADAL" clId="{0ACF85B9-5A34-42ED-82EA-920D911650CD}" dt="2024-09-26T20:44:03.805" v="1425" actId="26606"/>
          <ac:spMkLst>
            <pc:docMk/>
            <pc:sldMk cId="2462228094" sldId="262"/>
            <ac:spMk id="8" creationId="{B6CDA21F-E7AF-4C75-8395-33F58D5B0E45}"/>
          </ac:spMkLst>
        </pc:spChg>
        <pc:spChg chg="add del">
          <ac:chgData name="Lance Hanshaw" userId="5a843236-4566-4d2f-b8bf-a0691c298e8c" providerId="ADAL" clId="{0ACF85B9-5A34-42ED-82EA-920D911650CD}" dt="2024-09-26T20:44:03.805" v="1425" actId="26606"/>
          <ac:spMkLst>
            <pc:docMk/>
            <pc:sldMk cId="2462228094" sldId="262"/>
            <ac:spMk id="15" creationId="{D5B0017B-2ECA-49AF-B397-DC140825DF8D}"/>
          </ac:spMkLst>
        </pc:spChg>
        <pc:spChg chg="add del">
          <ac:chgData name="Lance Hanshaw" userId="5a843236-4566-4d2f-b8bf-a0691c298e8c" providerId="ADAL" clId="{0ACF85B9-5A34-42ED-82EA-920D911650CD}" dt="2024-09-26T20:44:03.805" v="1425" actId="26606"/>
          <ac:spMkLst>
            <pc:docMk/>
            <pc:sldMk cId="2462228094" sldId="262"/>
            <ac:spMk id="23" creationId="{2659FDB4-FCBE-4A89-B46D-43D4FA54464D}"/>
          </ac:spMkLst>
        </pc:spChg>
        <pc:spChg chg="add del">
          <ac:chgData name="Lance Hanshaw" userId="5a843236-4566-4d2f-b8bf-a0691c298e8c" providerId="ADAL" clId="{0ACF85B9-5A34-42ED-82EA-920D911650CD}" dt="2024-09-26T20:44:03.805" v="1425" actId="26606"/>
          <ac:spMkLst>
            <pc:docMk/>
            <pc:sldMk cId="2462228094" sldId="262"/>
            <ac:spMk id="27" creationId="{58BDB0EE-D238-415B-9ED8-62AA6AB2AAD1}"/>
          </ac:spMkLst>
        </pc:spChg>
        <pc:spChg chg="add del">
          <ac:chgData name="Lance Hanshaw" userId="5a843236-4566-4d2f-b8bf-a0691c298e8c" providerId="ADAL" clId="{0ACF85B9-5A34-42ED-82EA-920D911650CD}" dt="2024-09-26T20:44:03.805" v="1425" actId="26606"/>
          <ac:spMkLst>
            <pc:docMk/>
            <pc:sldMk cId="2462228094" sldId="262"/>
            <ac:spMk id="29" creationId="{C5B55FC3-961D-4325-82F1-DE92B0D04E03}"/>
          </ac:spMkLst>
        </pc:spChg>
        <pc:spChg chg="add del">
          <ac:chgData name="Lance Hanshaw" userId="5a843236-4566-4d2f-b8bf-a0691c298e8c" providerId="ADAL" clId="{0ACF85B9-5A34-42ED-82EA-920D911650CD}" dt="2024-09-26T20:44:03.805" v="1425" actId="26606"/>
          <ac:spMkLst>
            <pc:docMk/>
            <pc:sldMk cId="2462228094" sldId="262"/>
            <ac:spMk id="31" creationId="{4C8AB332-D09E-4F28-943C-DABDD4716A3C}"/>
          </ac:spMkLst>
        </pc:spChg>
        <pc:grpChg chg="add del">
          <ac:chgData name="Lance Hanshaw" userId="5a843236-4566-4d2f-b8bf-a0691c298e8c" providerId="ADAL" clId="{0ACF85B9-5A34-42ED-82EA-920D911650CD}" dt="2024-09-26T20:44:03.805" v="1425" actId="26606"/>
          <ac:grpSpMkLst>
            <pc:docMk/>
            <pc:sldMk cId="2462228094" sldId="262"/>
            <ac:grpSpMk id="10" creationId="{AE1C45F0-260A-458C-96ED-C1F6D2151219}"/>
          </ac:grpSpMkLst>
        </pc:grpChg>
        <pc:graphicFrameChg chg="add del">
          <ac:chgData name="Lance Hanshaw" userId="5a843236-4566-4d2f-b8bf-a0691c298e8c" providerId="ADAL" clId="{0ACF85B9-5A34-42ED-82EA-920D911650CD}" dt="2024-09-26T20:44:03.805" v="1425" actId="26606"/>
          <ac:graphicFrameMkLst>
            <pc:docMk/>
            <pc:sldMk cId="2462228094" sldId="262"/>
            <ac:graphicFrameMk id="19" creationId="{F35DE23D-B1B9-73E9-E322-9760CEBA65C0}"/>
          </ac:graphicFrameMkLst>
        </pc:graphicFrameChg>
        <pc:cxnChg chg="add del">
          <ac:chgData name="Lance Hanshaw" userId="5a843236-4566-4d2f-b8bf-a0691c298e8c" providerId="ADAL" clId="{0ACF85B9-5A34-42ED-82EA-920D911650CD}" dt="2024-09-26T20:44:03.805" v="1425" actId="26606"/>
          <ac:cxnSpMkLst>
            <pc:docMk/>
            <pc:sldMk cId="2462228094" sldId="262"/>
            <ac:cxnSpMk id="17" creationId="{6CF1BAF6-AD41-4082-B212-8A1F9A2E8779}"/>
          </ac:cxnSpMkLst>
        </pc:cxnChg>
        <pc:cxnChg chg="add del">
          <ac:chgData name="Lance Hanshaw" userId="5a843236-4566-4d2f-b8bf-a0691c298e8c" providerId="ADAL" clId="{0ACF85B9-5A34-42ED-82EA-920D911650CD}" dt="2024-09-26T20:44:03.805" v="1425" actId="26606"/>
          <ac:cxnSpMkLst>
            <pc:docMk/>
            <pc:sldMk cId="2462228094" sldId="262"/>
            <ac:cxnSpMk id="25" creationId="{C8F51B3F-8331-4E4A-AE96-D47B1006EEAD}"/>
          </ac:cxnSpMkLst>
        </pc:cxnChg>
      </pc:sldChg>
      <pc:sldChg chg="new del">
        <pc:chgData name="Lance Hanshaw" userId="5a843236-4566-4d2f-b8bf-a0691c298e8c" providerId="ADAL" clId="{0ACF85B9-5A34-42ED-82EA-920D911650CD}" dt="2024-09-24T19:33:03.957" v="187" actId="47"/>
        <pc:sldMkLst>
          <pc:docMk/>
          <pc:sldMk cId="3042728534" sldId="263"/>
        </pc:sldMkLst>
      </pc:sldChg>
      <pc:sldChg chg="addSp delSp modSp new mod setBg">
        <pc:chgData name="Lance Hanshaw" userId="5a843236-4566-4d2f-b8bf-a0691c298e8c" providerId="ADAL" clId="{0ACF85B9-5A34-42ED-82EA-920D911650CD}" dt="2024-09-24T20:01:26.293" v="1181" actId="1076"/>
        <pc:sldMkLst>
          <pc:docMk/>
          <pc:sldMk cId="1084714771" sldId="264"/>
        </pc:sldMkLst>
        <pc:spChg chg="mod">
          <ac:chgData name="Lance Hanshaw" userId="5a843236-4566-4d2f-b8bf-a0691c298e8c" providerId="ADAL" clId="{0ACF85B9-5A34-42ED-82EA-920D911650CD}" dt="2024-09-24T19:49:12.014" v="1087" actId="20577"/>
          <ac:spMkLst>
            <pc:docMk/>
            <pc:sldMk cId="1084714771" sldId="264"/>
            <ac:spMk id="2" creationId="{58431246-2DCB-0233-C54D-9F5D04E16D2D}"/>
          </ac:spMkLst>
        </pc:spChg>
        <pc:spChg chg="add del mod">
          <ac:chgData name="Lance Hanshaw" userId="5a843236-4566-4d2f-b8bf-a0691c298e8c" providerId="ADAL" clId="{0ACF85B9-5A34-42ED-82EA-920D911650CD}" dt="2024-09-24T19:37:40.392" v="1074" actId="26606"/>
          <ac:spMkLst>
            <pc:docMk/>
            <pc:sldMk cId="1084714771" sldId="264"/>
            <ac:spMk id="3" creationId="{1976333F-62E2-BAF5-FB3A-75AE0E63F2DB}"/>
          </ac:spMkLst>
        </pc:spChg>
        <pc:spChg chg="add del">
          <ac:chgData name="Lance Hanshaw" userId="5a843236-4566-4d2f-b8bf-a0691c298e8c" providerId="ADAL" clId="{0ACF85B9-5A34-42ED-82EA-920D911650CD}" dt="2024-09-24T19:37:15.130" v="1051" actId="26606"/>
          <ac:spMkLst>
            <pc:docMk/>
            <pc:sldMk cId="1084714771" sldId="264"/>
            <ac:spMk id="8" creationId="{B6CDA21F-E7AF-4C75-8395-33F58D5B0E45}"/>
          </ac:spMkLst>
        </pc:spChg>
        <pc:spChg chg="add del">
          <ac:chgData name="Lance Hanshaw" userId="5a843236-4566-4d2f-b8bf-a0691c298e8c" providerId="ADAL" clId="{0ACF85B9-5A34-42ED-82EA-920D911650CD}" dt="2024-09-24T19:37:25.336" v="1057" actId="26606"/>
          <ac:spMkLst>
            <pc:docMk/>
            <pc:sldMk cId="1084714771" sldId="264"/>
            <ac:spMk id="9" creationId="{C0763A76-9F1C-4FC5-82B7-DD475DA461B2}"/>
          </ac:spMkLst>
        </pc:spChg>
        <pc:spChg chg="add del">
          <ac:chgData name="Lance Hanshaw" userId="5a843236-4566-4d2f-b8bf-a0691c298e8c" providerId="ADAL" clId="{0ACF85B9-5A34-42ED-82EA-920D911650CD}" dt="2024-09-24T19:37:25.336" v="1057" actId="26606"/>
          <ac:spMkLst>
            <pc:docMk/>
            <pc:sldMk cId="1084714771" sldId="264"/>
            <ac:spMk id="11" creationId="{E81BF4F6-F2CF-4984-9D14-D6966D92F99F}"/>
          </ac:spMkLst>
        </pc:spChg>
        <pc:spChg chg="add del">
          <ac:chgData name="Lance Hanshaw" userId="5a843236-4566-4d2f-b8bf-a0691c298e8c" providerId="ADAL" clId="{0ACF85B9-5A34-42ED-82EA-920D911650CD}" dt="2024-09-24T19:37:23.903" v="1055" actId="26606"/>
          <ac:spMkLst>
            <pc:docMk/>
            <pc:sldMk cId="1084714771" sldId="264"/>
            <ac:spMk id="12" creationId="{48F779DE-4744-42D6-9C74-33EC94460CCC}"/>
          </ac:spMkLst>
        </pc:spChg>
        <pc:spChg chg="add del">
          <ac:chgData name="Lance Hanshaw" userId="5a843236-4566-4d2f-b8bf-a0691c298e8c" providerId="ADAL" clId="{0ACF85B9-5A34-42ED-82EA-920D911650CD}" dt="2024-09-24T19:37:26.835" v="1059" actId="26606"/>
          <ac:spMkLst>
            <pc:docMk/>
            <pc:sldMk cId="1084714771" sldId="264"/>
            <ac:spMk id="13" creationId="{9F7D5CDA-D291-4307-BF55-1381FED29634}"/>
          </ac:spMkLst>
        </pc:spChg>
        <pc:spChg chg="add del">
          <ac:chgData name="Lance Hanshaw" userId="5a843236-4566-4d2f-b8bf-a0691c298e8c" providerId="ADAL" clId="{0ACF85B9-5A34-42ED-82EA-920D911650CD}" dt="2024-09-24T19:37:21.020" v="1053" actId="26606"/>
          <ac:spMkLst>
            <pc:docMk/>
            <pc:sldMk cId="1084714771" sldId="264"/>
            <ac:spMk id="14" creationId="{CBC4F608-B4B8-48C3-9572-C0F061B1CD99}"/>
          </ac:spMkLst>
        </pc:spChg>
        <pc:spChg chg="add del">
          <ac:chgData name="Lance Hanshaw" userId="5a843236-4566-4d2f-b8bf-a0691c298e8c" providerId="ADAL" clId="{0ACF85B9-5A34-42ED-82EA-920D911650CD}" dt="2024-09-24T19:37:15.130" v="1051" actId="26606"/>
          <ac:spMkLst>
            <pc:docMk/>
            <pc:sldMk cId="1084714771" sldId="264"/>
            <ac:spMk id="15" creationId="{D5B0017B-2ECA-49AF-B397-DC140825DF8D}"/>
          </ac:spMkLst>
        </pc:spChg>
        <pc:spChg chg="add del">
          <ac:chgData name="Lance Hanshaw" userId="5a843236-4566-4d2f-b8bf-a0691c298e8c" providerId="ADAL" clId="{0ACF85B9-5A34-42ED-82EA-920D911650CD}" dt="2024-09-24T19:37:21.020" v="1053" actId="26606"/>
          <ac:spMkLst>
            <pc:docMk/>
            <pc:sldMk cId="1084714771" sldId="264"/>
            <ac:spMk id="19" creationId="{4DA718D0-4865-4629-8134-44F68D41D574}"/>
          </ac:spMkLst>
        </pc:spChg>
        <pc:spChg chg="add del">
          <ac:chgData name="Lance Hanshaw" userId="5a843236-4566-4d2f-b8bf-a0691c298e8c" providerId="ADAL" clId="{0ACF85B9-5A34-42ED-82EA-920D911650CD}" dt="2024-09-24T19:37:33.548" v="1065" actId="26606"/>
          <ac:spMkLst>
            <pc:docMk/>
            <pc:sldMk cId="1084714771" sldId="264"/>
            <ac:spMk id="23" creationId="{B50AB553-2A96-4A92-96F2-93548E096954}"/>
          </ac:spMkLst>
        </pc:spChg>
        <pc:spChg chg="add del">
          <ac:chgData name="Lance Hanshaw" userId="5a843236-4566-4d2f-b8bf-a0691c298e8c" providerId="ADAL" clId="{0ACF85B9-5A34-42ED-82EA-920D911650CD}" dt="2024-09-24T19:37:23.903" v="1055" actId="26606"/>
          <ac:spMkLst>
            <pc:docMk/>
            <pc:sldMk cId="1084714771" sldId="264"/>
            <ac:spMk id="24" creationId="{84697CDA-BDB7-4883-B48B-1D4EDB2F0E93}"/>
          </ac:spMkLst>
        </pc:spChg>
        <pc:spChg chg="add del">
          <ac:chgData name="Lance Hanshaw" userId="5a843236-4566-4d2f-b8bf-a0691c298e8c" providerId="ADAL" clId="{0ACF85B9-5A34-42ED-82EA-920D911650CD}" dt="2024-09-24T19:37:23.903" v="1055" actId="26606"/>
          <ac:spMkLst>
            <pc:docMk/>
            <pc:sldMk cId="1084714771" sldId="264"/>
            <ac:spMk id="25" creationId="{6295B176-FA0E-4B6A-A190-5E2E82BEA57A}"/>
          </ac:spMkLst>
        </pc:spChg>
        <pc:spChg chg="add del">
          <ac:chgData name="Lance Hanshaw" userId="5a843236-4566-4d2f-b8bf-a0691c298e8c" providerId="ADAL" clId="{0ACF85B9-5A34-42ED-82EA-920D911650CD}" dt="2024-09-24T19:37:35.533" v="1067" actId="26606"/>
          <ac:spMkLst>
            <pc:docMk/>
            <pc:sldMk cId="1084714771" sldId="264"/>
            <ac:spMk id="28" creationId="{CB299CAB-C506-454B-90FC-4065728297D3}"/>
          </ac:spMkLst>
        </pc:spChg>
        <pc:spChg chg="add del">
          <ac:chgData name="Lance Hanshaw" userId="5a843236-4566-4d2f-b8bf-a0691c298e8c" providerId="ADAL" clId="{0ACF85B9-5A34-42ED-82EA-920D911650CD}" dt="2024-09-24T19:37:35.533" v="1067" actId="26606"/>
          <ac:spMkLst>
            <pc:docMk/>
            <pc:sldMk cId="1084714771" sldId="264"/>
            <ac:spMk id="29" creationId="{C8D99311-F254-40F1-8AB5-EE3E7B9B6872}"/>
          </ac:spMkLst>
        </pc:spChg>
        <pc:spChg chg="add del">
          <ac:chgData name="Lance Hanshaw" userId="5a843236-4566-4d2f-b8bf-a0691c298e8c" providerId="ADAL" clId="{0ACF85B9-5A34-42ED-82EA-920D911650CD}" dt="2024-09-24T19:37:35.533" v="1067" actId="26606"/>
          <ac:spMkLst>
            <pc:docMk/>
            <pc:sldMk cId="1084714771" sldId="264"/>
            <ac:spMk id="30" creationId="{7D89E3CB-00ED-4691-9F0F-F23EA3564705}"/>
          </ac:spMkLst>
        </pc:spChg>
        <pc:spChg chg="add del">
          <ac:chgData name="Lance Hanshaw" userId="5a843236-4566-4d2f-b8bf-a0691c298e8c" providerId="ADAL" clId="{0ACF85B9-5A34-42ED-82EA-920D911650CD}" dt="2024-09-24T19:37:35.533" v="1067" actId="26606"/>
          <ac:spMkLst>
            <pc:docMk/>
            <pc:sldMk cId="1084714771" sldId="264"/>
            <ac:spMk id="31" creationId="{1976333F-62E2-BAF5-FB3A-75AE0E63F2DB}"/>
          </ac:spMkLst>
        </pc:spChg>
        <pc:spChg chg="add del">
          <ac:chgData name="Lance Hanshaw" userId="5a843236-4566-4d2f-b8bf-a0691c298e8c" providerId="ADAL" clId="{0ACF85B9-5A34-42ED-82EA-920D911650CD}" dt="2024-09-24T19:37:38.355" v="1069" actId="26606"/>
          <ac:spMkLst>
            <pc:docMk/>
            <pc:sldMk cId="1084714771" sldId="264"/>
            <ac:spMk id="33" creationId="{9F7D5CDA-D291-4307-BF55-1381FED29634}"/>
          </ac:spMkLst>
        </pc:spChg>
        <pc:spChg chg="add del">
          <ac:chgData name="Lance Hanshaw" userId="5a843236-4566-4d2f-b8bf-a0691c298e8c" providerId="ADAL" clId="{0ACF85B9-5A34-42ED-82EA-920D911650CD}" dt="2024-09-24T19:37:38.355" v="1069" actId="26606"/>
          <ac:spMkLst>
            <pc:docMk/>
            <pc:sldMk cId="1084714771" sldId="264"/>
            <ac:spMk id="34" creationId="{1976333F-62E2-BAF5-FB3A-75AE0E63F2DB}"/>
          </ac:spMkLst>
        </pc:spChg>
        <pc:spChg chg="add del">
          <ac:chgData name="Lance Hanshaw" userId="5a843236-4566-4d2f-b8bf-a0691c298e8c" providerId="ADAL" clId="{0ACF85B9-5A34-42ED-82EA-920D911650CD}" dt="2024-09-24T19:37:39.561" v="1071" actId="26606"/>
          <ac:spMkLst>
            <pc:docMk/>
            <pc:sldMk cId="1084714771" sldId="264"/>
            <ac:spMk id="37" creationId="{245A9F99-D9B1-4094-A2E2-B90AC1DB7B9C}"/>
          </ac:spMkLst>
        </pc:spChg>
        <pc:spChg chg="add del">
          <ac:chgData name="Lance Hanshaw" userId="5a843236-4566-4d2f-b8bf-a0691c298e8c" providerId="ADAL" clId="{0ACF85B9-5A34-42ED-82EA-920D911650CD}" dt="2024-09-24T19:37:39.561" v="1071" actId="26606"/>
          <ac:spMkLst>
            <pc:docMk/>
            <pc:sldMk cId="1084714771" sldId="264"/>
            <ac:spMk id="38" creationId="{B7FAF607-473A-4A43-A23D-BBFF5C4117BB}"/>
          </ac:spMkLst>
        </pc:spChg>
        <pc:spChg chg="add del">
          <ac:chgData name="Lance Hanshaw" userId="5a843236-4566-4d2f-b8bf-a0691c298e8c" providerId="ADAL" clId="{0ACF85B9-5A34-42ED-82EA-920D911650CD}" dt="2024-09-24T19:37:39.561" v="1071" actId="26606"/>
          <ac:spMkLst>
            <pc:docMk/>
            <pc:sldMk cId="1084714771" sldId="264"/>
            <ac:spMk id="39" creationId="{1976333F-62E2-BAF5-FB3A-75AE0E63F2DB}"/>
          </ac:spMkLst>
        </pc:spChg>
        <pc:spChg chg="add del">
          <ac:chgData name="Lance Hanshaw" userId="5a843236-4566-4d2f-b8bf-a0691c298e8c" providerId="ADAL" clId="{0ACF85B9-5A34-42ED-82EA-920D911650CD}" dt="2024-09-24T19:37:40.376" v="1073" actId="26606"/>
          <ac:spMkLst>
            <pc:docMk/>
            <pc:sldMk cId="1084714771" sldId="264"/>
            <ac:spMk id="45" creationId="{9F7D5CDA-D291-4307-BF55-1381FED29634}"/>
          </ac:spMkLst>
        </pc:spChg>
        <pc:spChg chg="add del">
          <ac:chgData name="Lance Hanshaw" userId="5a843236-4566-4d2f-b8bf-a0691c298e8c" providerId="ADAL" clId="{0ACF85B9-5A34-42ED-82EA-920D911650CD}" dt="2024-09-24T19:37:40.376" v="1073" actId="26606"/>
          <ac:spMkLst>
            <pc:docMk/>
            <pc:sldMk cId="1084714771" sldId="264"/>
            <ac:spMk id="46" creationId="{1976333F-62E2-BAF5-FB3A-75AE0E63F2DB}"/>
          </ac:spMkLst>
        </pc:spChg>
        <pc:spChg chg="add">
          <ac:chgData name="Lance Hanshaw" userId="5a843236-4566-4d2f-b8bf-a0691c298e8c" providerId="ADAL" clId="{0ACF85B9-5A34-42ED-82EA-920D911650CD}" dt="2024-09-24T19:37:40.392" v="1074" actId="26606"/>
          <ac:spMkLst>
            <pc:docMk/>
            <pc:sldMk cId="1084714771" sldId="264"/>
            <ac:spMk id="49" creationId="{245A9F99-D9B1-4094-A2E2-B90AC1DB7B9C}"/>
          </ac:spMkLst>
        </pc:spChg>
        <pc:spChg chg="add">
          <ac:chgData name="Lance Hanshaw" userId="5a843236-4566-4d2f-b8bf-a0691c298e8c" providerId="ADAL" clId="{0ACF85B9-5A34-42ED-82EA-920D911650CD}" dt="2024-09-24T19:37:40.392" v="1074" actId="26606"/>
          <ac:spMkLst>
            <pc:docMk/>
            <pc:sldMk cId="1084714771" sldId="264"/>
            <ac:spMk id="50" creationId="{B7FAF607-473A-4A43-A23D-BBFF5C4117BB}"/>
          </ac:spMkLst>
        </pc:spChg>
        <pc:spChg chg="add mod">
          <ac:chgData name="Lance Hanshaw" userId="5a843236-4566-4d2f-b8bf-a0691c298e8c" providerId="ADAL" clId="{0ACF85B9-5A34-42ED-82EA-920D911650CD}" dt="2024-09-24T20:01:26.293" v="1181" actId="1076"/>
          <ac:spMkLst>
            <pc:docMk/>
            <pc:sldMk cId="1084714771" sldId="264"/>
            <ac:spMk id="52" creationId="{1976333F-62E2-BAF5-FB3A-75AE0E63F2DB}"/>
          </ac:spMkLst>
        </pc:spChg>
        <pc:grpChg chg="add del">
          <ac:chgData name="Lance Hanshaw" userId="5a843236-4566-4d2f-b8bf-a0691c298e8c" providerId="ADAL" clId="{0ACF85B9-5A34-42ED-82EA-920D911650CD}" dt="2024-09-24T19:37:15.130" v="1051" actId="26606"/>
          <ac:grpSpMkLst>
            <pc:docMk/>
            <pc:sldMk cId="1084714771" sldId="264"/>
            <ac:grpSpMk id="10" creationId="{AE1C45F0-260A-458C-96ED-C1F6D2151219}"/>
          </ac:grpSpMkLst>
        </pc:grpChg>
        <pc:grpChg chg="add del">
          <ac:chgData name="Lance Hanshaw" userId="5a843236-4566-4d2f-b8bf-a0691c298e8c" providerId="ADAL" clId="{0ACF85B9-5A34-42ED-82EA-920D911650CD}" dt="2024-09-24T19:37:21.020" v="1053" actId="26606"/>
          <ac:grpSpMkLst>
            <pc:docMk/>
            <pc:sldMk cId="1084714771" sldId="264"/>
            <ac:grpSpMk id="20" creationId="{65167ED7-6315-43AB-B1B6-C326D5FD8F84}"/>
          </ac:grpSpMkLst>
        </pc:grpChg>
        <pc:grpChg chg="add del">
          <ac:chgData name="Lance Hanshaw" userId="5a843236-4566-4d2f-b8bf-a0691c298e8c" providerId="ADAL" clId="{0ACF85B9-5A34-42ED-82EA-920D911650CD}" dt="2024-09-24T19:37:39.561" v="1071" actId="26606"/>
          <ac:grpSpMkLst>
            <pc:docMk/>
            <pc:sldMk cId="1084714771" sldId="264"/>
            <ac:grpSpMk id="40" creationId="{C5F6476F-D303-44D3-B30F-1BA348F0F64A}"/>
          </ac:grpSpMkLst>
        </pc:grpChg>
        <pc:grpChg chg="add">
          <ac:chgData name="Lance Hanshaw" userId="5a843236-4566-4d2f-b8bf-a0691c298e8c" providerId="ADAL" clId="{0ACF85B9-5A34-42ED-82EA-920D911650CD}" dt="2024-09-24T19:37:40.392" v="1074" actId="26606"/>
          <ac:grpSpMkLst>
            <pc:docMk/>
            <pc:sldMk cId="1084714771" sldId="264"/>
            <ac:grpSpMk id="53" creationId="{C5F6476F-D303-44D3-B30F-1BA348F0F64A}"/>
          </ac:grpSpMkLst>
        </pc:grpChg>
        <pc:graphicFrameChg chg="add del">
          <ac:chgData name="Lance Hanshaw" userId="5a843236-4566-4d2f-b8bf-a0691c298e8c" providerId="ADAL" clId="{0ACF85B9-5A34-42ED-82EA-920D911650CD}" dt="2024-09-24T19:37:29.315" v="1061" actId="26606"/>
          <ac:graphicFrameMkLst>
            <pc:docMk/>
            <pc:sldMk cId="1084714771" sldId="264"/>
            <ac:graphicFrameMk id="18" creationId="{9867A5C0-BE00-43E1-4819-5CFBC7DB24D2}"/>
          </ac:graphicFrameMkLst>
        </pc:graphicFrameChg>
        <pc:graphicFrameChg chg="add del">
          <ac:chgData name="Lance Hanshaw" userId="5a843236-4566-4d2f-b8bf-a0691c298e8c" providerId="ADAL" clId="{0ACF85B9-5A34-42ED-82EA-920D911650CD}" dt="2024-09-24T19:37:32.096" v="1063" actId="26606"/>
          <ac:graphicFrameMkLst>
            <pc:docMk/>
            <pc:sldMk cId="1084714771" sldId="264"/>
            <ac:graphicFrameMk id="21" creationId="{DC226294-FFFA-7204-448C-02A45F65C1C3}"/>
          </ac:graphicFrameMkLst>
        </pc:graphicFrameChg>
        <pc:graphicFrameChg chg="add del">
          <ac:chgData name="Lance Hanshaw" userId="5a843236-4566-4d2f-b8bf-a0691c298e8c" providerId="ADAL" clId="{0ACF85B9-5A34-42ED-82EA-920D911650CD}" dt="2024-09-24T19:37:33.548" v="1065" actId="26606"/>
          <ac:graphicFrameMkLst>
            <pc:docMk/>
            <pc:sldMk cId="1084714771" sldId="264"/>
            <ac:graphicFrameMk id="26" creationId="{13CEC927-7FA9-A0E9-A017-71B1840DE240}"/>
          </ac:graphicFrameMkLst>
        </pc:graphicFrameChg>
        <pc:picChg chg="add del">
          <ac:chgData name="Lance Hanshaw" userId="5a843236-4566-4d2f-b8bf-a0691c298e8c" providerId="ADAL" clId="{0ACF85B9-5A34-42ED-82EA-920D911650CD}" dt="2024-09-24T19:37:25.336" v="1057" actId="26606"/>
          <ac:picMkLst>
            <pc:docMk/>
            <pc:sldMk cId="1084714771" sldId="264"/>
            <ac:picMk id="5" creationId="{F6831350-F8F8-0C8A-B19C-57B9F39D5BCE}"/>
          </ac:picMkLst>
        </pc:picChg>
        <pc:picChg chg="add del">
          <ac:chgData name="Lance Hanshaw" userId="5a843236-4566-4d2f-b8bf-a0691c298e8c" providerId="ADAL" clId="{0ACF85B9-5A34-42ED-82EA-920D911650CD}" dt="2024-09-24T19:37:33.548" v="1065" actId="26606"/>
          <ac:picMkLst>
            <pc:docMk/>
            <pc:sldMk cId="1084714771" sldId="264"/>
            <ac:picMk id="6" creationId="{44A48E19-6341-CBAE-E0C4-9610A6F0A36A}"/>
          </ac:picMkLst>
        </pc:picChg>
        <pc:picChg chg="add del">
          <ac:chgData name="Lance Hanshaw" userId="5a843236-4566-4d2f-b8bf-a0691c298e8c" providerId="ADAL" clId="{0ACF85B9-5A34-42ED-82EA-920D911650CD}" dt="2024-09-24T19:37:39.561" v="1071" actId="26606"/>
          <ac:picMkLst>
            <pc:docMk/>
            <pc:sldMk cId="1084714771" sldId="264"/>
            <ac:picMk id="7" creationId="{2AA20D56-4723-0275-AAFE-05459C97554A}"/>
          </ac:picMkLst>
        </pc:picChg>
        <pc:picChg chg="add del">
          <ac:chgData name="Lance Hanshaw" userId="5a843236-4566-4d2f-b8bf-a0691c298e8c" providerId="ADAL" clId="{0ACF85B9-5A34-42ED-82EA-920D911650CD}" dt="2024-09-24T19:37:26.835" v="1059" actId="26606"/>
          <ac:picMkLst>
            <pc:docMk/>
            <pc:sldMk cId="1084714771" sldId="264"/>
            <ac:picMk id="16" creationId="{3C96C50E-4FC9-6359-237F-F4B42C65A4A7}"/>
          </ac:picMkLst>
        </pc:picChg>
        <pc:picChg chg="add del">
          <ac:chgData name="Lance Hanshaw" userId="5a843236-4566-4d2f-b8bf-a0691c298e8c" providerId="ADAL" clId="{0ACF85B9-5A34-42ED-82EA-920D911650CD}" dt="2024-09-24T19:37:38.355" v="1069" actId="26606"/>
          <ac:picMkLst>
            <pc:docMk/>
            <pc:sldMk cId="1084714771" sldId="264"/>
            <ac:picMk id="35" creationId="{3C96C50E-4FC9-6359-237F-F4B42C65A4A7}"/>
          </ac:picMkLst>
        </pc:picChg>
        <pc:picChg chg="add del">
          <ac:chgData name="Lance Hanshaw" userId="5a843236-4566-4d2f-b8bf-a0691c298e8c" providerId="ADAL" clId="{0ACF85B9-5A34-42ED-82EA-920D911650CD}" dt="2024-09-24T19:37:40.376" v="1073" actId="26606"/>
          <ac:picMkLst>
            <pc:docMk/>
            <pc:sldMk cId="1084714771" sldId="264"/>
            <ac:picMk id="47" creationId="{3C96C50E-4FC9-6359-237F-F4B42C65A4A7}"/>
          </ac:picMkLst>
        </pc:picChg>
        <pc:picChg chg="add">
          <ac:chgData name="Lance Hanshaw" userId="5a843236-4566-4d2f-b8bf-a0691c298e8c" providerId="ADAL" clId="{0ACF85B9-5A34-42ED-82EA-920D911650CD}" dt="2024-09-24T19:37:40.392" v="1074" actId="26606"/>
          <ac:picMkLst>
            <pc:docMk/>
            <pc:sldMk cId="1084714771" sldId="264"/>
            <ac:picMk id="51" creationId="{2AA20D56-4723-0275-AAFE-05459C97554A}"/>
          </ac:picMkLst>
        </pc:picChg>
        <pc:cxnChg chg="add del">
          <ac:chgData name="Lance Hanshaw" userId="5a843236-4566-4d2f-b8bf-a0691c298e8c" providerId="ADAL" clId="{0ACF85B9-5A34-42ED-82EA-920D911650CD}" dt="2024-09-24T19:37:15.130" v="1051" actId="26606"/>
          <ac:cxnSpMkLst>
            <pc:docMk/>
            <pc:sldMk cId="1084714771" sldId="264"/>
            <ac:cxnSpMk id="17" creationId="{6CF1BAF6-AD41-4082-B212-8A1F9A2E8779}"/>
          </ac:cxnSpMkLst>
        </pc:cxnChg>
      </pc:sldChg>
      <pc:sldChg chg="addSp delSp modSp new mod modClrScheme chgLayout">
        <pc:chgData name="Lance Hanshaw" userId="5a843236-4566-4d2f-b8bf-a0691c298e8c" providerId="ADAL" clId="{0ACF85B9-5A34-42ED-82EA-920D911650CD}" dt="2024-09-27T15:34:12.580" v="1504" actId="1076"/>
        <pc:sldMkLst>
          <pc:docMk/>
          <pc:sldMk cId="1293922636" sldId="265"/>
        </pc:sldMkLst>
        <pc:spChg chg="del mod ord">
          <ac:chgData name="Lance Hanshaw" userId="5a843236-4566-4d2f-b8bf-a0691c298e8c" providerId="ADAL" clId="{0ACF85B9-5A34-42ED-82EA-920D911650CD}" dt="2024-09-24T19:38:00.165" v="1076" actId="700"/>
          <ac:spMkLst>
            <pc:docMk/>
            <pc:sldMk cId="1293922636" sldId="265"/>
            <ac:spMk id="2" creationId="{CBCC25EF-F8B9-DC5D-2D70-3D763529FAAF}"/>
          </ac:spMkLst>
        </pc:spChg>
        <pc:spChg chg="del mod ord">
          <ac:chgData name="Lance Hanshaw" userId="5a843236-4566-4d2f-b8bf-a0691c298e8c" providerId="ADAL" clId="{0ACF85B9-5A34-42ED-82EA-920D911650CD}" dt="2024-09-24T19:38:00.165" v="1076" actId="700"/>
          <ac:spMkLst>
            <pc:docMk/>
            <pc:sldMk cId="1293922636" sldId="265"/>
            <ac:spMk id="3" creationId="{3FE9A7FD-B09C-F4E6-6C8D-08A0E4BE3ACE}"/>
          </ac:spMkLst>
        </pc:spChg>
        <pc:spChg chg="add mod ord">
          <ac:chgData name="Lance Hanshaw" userId="5a843236-4566-4d2f-b8bf-a0691c298e8c" providerId="ADAL" clId="{0ACF85B9-5A34-42ED-82EA-920D911650CD}" dt="2024-09-24T19:55:13.984" v="1140" actId="700"/>
          <ac:spMkLst>
            <pc:docMk/>
            <pc:sldMk cId="1293922636" sldId="265"/>
            <ac:spMk id="4" creationId="{B51A5288-EA9E-7BE7-CEA9-75CF6ADF697A}"/>
          </ac:spMkLst>
        </pc:spChg>
        <pc:spChg chg="add del mod ord">
          <ac:chgData name="Lance Hanshaw" userId="5a843236-4566-4d2f-b8bf-a0691c298e8c" providerId="ADAL" clId="{0ACF85B9-5A34-42ED-82EA-920D911650CD}" dt="2024-09-24T19:55:13.984" v="1140" actId="700"/>
          <ac:spMkLst>
            <pc:docMk/>
            <pc:sldMk cId="1293922636" sldId="265"/>
            <ac:spMk id="5" creationId="{A9C52EC0-790E-2419-340D-294CF4C84865}"/>
          </ac:spMkLst>
        </pc:spChg>
        <pc:spChg chg="add mod ord">
          <ac:chgData name="Lance Hanshaw" userId="5a843236-4566-4d2f-b8bf-a0691c298e8c" providerId="ADAL" clId="{0ACF85B9-5A34-42ED-82EA-920D911650CD}" dt="2024-09-24T20:10:15.426" v="1372" actId="113"/>
          <ac:spMkLst>
            <pc:docMk/>
            <pc:sldMk cId="1293922636" sldId="265"/>
            <ac:spMk id="6" creationId="{A675AB40-1A30-3FB8-28D0-1A41990854B6}"/>
          </ac:spMkLst>
        </pc:spChg>
        <pc:spChg chg="add mod ord">
          <ac:chgData name="Lance Hanshaw" userId="5a843236-4566-4d2f-b8bf-a0691c298e8c" providerId="ADAL" clId="{0ACF85B9-5A34-42ED-82EA-920D911650CD}" dt="2024-09-24T20:10:17.990" v="1373" actId="113"/>
          <ac:spMkLst>
            <pc:docMk/>
            <pc:sldMk cId="1293922636" sldId="265"/>
            <ac:spMk id="7" creationId="{1F9D27AF-6BF1-9B82-36F6-4F4656A175D6}"/>
          </ac:spMkLst>
        </pc:spChg>
        <pc:picChg chg="add mod">
          <ac:chgData name="Lance Hanshaw" userId="5a843236-4566-4d2f-b8bf-a0691c298e8c" providerId="ADAL" clId="{0ACF85B9-5A34-42ED-82EA-920D911650CD}" dt="2024-09-27T12:53:28.953" v="1500" actId="1076"/>
          <ac:picMkLst>
            <pc:docMk/>
            <pc:sldMk cId="1293922636" sldId="265"/>
            <ac:picMk id="2" creationId="{A1802853-6F21-4BBB-7E8D-55EE235EFCA6}"/>
          </ac:picMkLst>
        </pc:picChg>
        <pc:picChg chg="add mod modCrop">
          <ac:chgData name="Lance Hanshaw" userId="5a843236-4566-4d2f-b8bf-a0691c298e8c" providerId="ADAL" clId="{0ACF85B9-5A34-42ED-82EA-920D911650CD}" dt="2024-09-27T15:34:12.580" v="1504" actId="1076"/>
          <ac:picMkLst>
            <pc:docMk/>
            <pc:sldMk cId="1293922636" sldId="265"/>
            <ac:picMk id="5" creationId="{1F3E42FC-B71E-0A4C-F224-FA9BD793152E}"/>
          </ac:picMkLst>
        </pc:picChg>
      </pc:sldChg>
      <pc:sldChg chg="addSp delSp modSp add mod modNotesTx">
        <pc:chgData name="Lance Hanshaw" userId="5a843236-4566-4d2f-b8bf-a0691c298e8c" providerId="ADAL" clId="{0ACF85B9-5A34-42ED-82EA-920D911650CD}" dt="2024-10-03T19:33:08.882" v="2056" actId="113"/>
        <pc:sldMkLst>
          <pc:docMk/>
          <pc:sldMk cId="2661355697" sldId="266"/>
        </pc:sldMkLst>
        <pc:spChg chg="mod">
          <ac:chgData name="Lance Hanshaw" userId="5a843236-4566-4d2f-b8bf-a0691c298e8c" providerId="ADAL" clId="{0ACF85B9-5A34-42ED-82EA-920D911650CD}" dt="2024-10-03T19:17:55.267" v="1908" actId="1076"/>
          <ac:spMkLst>
            <pc:docMk/>
            <pc:sldMk cId="2661355697" sldId="266"/>
            <ac:spMk id="2" creationId="{70280FD8-2749-ED9A-C92D-25A76ADADF67}"/>
          </ac:spMkLst>
        </pc:spChg>
        <pc:spChg chg="del mod">
          <ac:chgData name="Lance Hanshaw" userId="5a843236-4566-4d2f-b8bf-a0691c298e8c" providerId="ADAL" clId="{0ACF85B9-5A34-42ED-82EA-920D911650CD}" dt="2024-10-03T19:05:16.690" v="1567" actId="478"/>
          <ac:spMkLst>
            <pc:docMk/>
            <pc:sldMk cId="2661355697" sldId="266"/>
            <ac:spMk id="4" creationId="{02418855-B937-8855-53A7-668A492F5C4F}"/>
          </ac:spMkLst>
        </pc:spChg>
        <pc:spChg chg="del mod">
          <ac:chgData name="Lance Hanshaw" userId="5a843236-4566-4d2f-b8bf-a0691c298e8c" providerId="ADAL" clId="{0ACF85B9-5A34-42ED-82EA-920D911650CD}" dt="2024-10-03T19:05:14.624" v="1566" actId="478"/>
          <ac:spMkLst>
            <pc:docMk/>
            <pc:sldMk cId="2661355697" sldId="266"/>
            <ac:spMk id="5" creationId="{D4A10750-D0DF-F6C3-F607-B29E1B39F15A}"/>
          </ac:spMkLst>
        </pc:spChg>
        <pc:spChg chg="add del mod">
          <ac:chgData name="Lance Hanshaw" userId="5a843236-4566-4d2f-b8bf-a0691c298e8c" providerId="ADAL" clId="{0ACF85B9-5A34-42ED-82EA-920D911650CD}" dt="2024-10-03T19:05:18.868" v="1569" actId="478"/>
          <ac:spMkLst>
            <pc:docMk/>
            <pc:sldMk cId="2661355697" sldId="266"/>
            <ac:spMk id="10" creationId="{31BB8D01-7E5B-F8AC-F73F-B5644390036A}"/>
          </ac:spMkLst>
        </pc:spChg>
        <pc:spChg chg="add del mod">
          <ac:chgData name="Lance Hanshaw" userId="5a843236-4566-4d2f-b8bf-a0691c298e8c" providerId="ADAL" clId="{0ACF85B9-5A34-42ED-82EA-920D911650CD}" dt="2024-10-03T19:05:17.895" v="1568" actId="478"/>
          <ac:spMkLst>
            <pc:docMk/>
            <pc:sldMk cId="2661355697" sldId="266"/>
            <ac:spMk id="12" creationId="{DBB1904A-7786-6C3D-03BD-3CD735BE23C9}"/>
          </ac:spMkLst>
        </pc:spChg>
        <pc:spChg chg="add mod">
          <ac:chgData name="Lance Hanshaw" userId="5a843236-4566-4d2f-b8bf-a0691c298e8c" providerId="ADAL" clId="{0ACF85B9-5A34-42ED-82EA-920D911650CD}" dt="2024-10-03T19:11:27.499" v="1718" actId="1076"/>
          <ac:spMkLst>
            <pc:docMk/>
            <pc:sldMk cId="2661355697" sldId="266"/>
            <ac:spMk id="16" creationId="{5804D6C1-ED56-1DA0-15DE-E928B523E313}"/>
          </ac:spMkLst>
        </pc:spChg>
        <pc:spChg chg="add mod">
          <ac:chgData name="Lance Hanshaw" userId="5a843236-4566-4d2f-b8bf-a0691c298e8c" providerId="ADAL" clId="{0ACF85B9-5A34-42ED-82EA-920D911650CD}" dt="2024-10-03T19:11:12.158" v="1712" actId="1076"/>
          <ac:spMkLst>
            <pc:docMk/>
            <pc:sldMk cId="2661355697" sldId="266"/>
            <ac:spMk id="17" creationId="{435D5A60-7085-79CE-68A3-B634B9C0809E}"/>
          </ac:spMkLst>
        </pc:spChg>
        <pc:picChg chg="mod">
          <ac:chgData name="Lance Hanshaw" userId="5a843236-4566-4d2f-b8bf-a0691c298e8c" providerId="ADAL" clId="{0ACF85B9-5A34-42ED-82EA-920D911650CD}" dt="2024-10-03T19:08:11.394" v="1619" actId="1076"/>
          <ac:picMkLst>
            <pc:docMk/>
            <pc:sldMk cId="2661355697" sldId="266"/>
            <ac:picMk id="3" creationId="{E002BED0-E8D3-3FA6-579D-1135220DF951}"/>
          </ac:picMkLst>
        </pc:picChg>
        <pc:picChg chg="del">
          <ac:chgData name="Lance Hanshaw" userId="5a843236-4566-4d2f-b8bf-a0691c298e8c" providerId="ADAL" clId="{0ACF85B9-5A34-42ED-82EA-920D911650CD}" dt="2024-10-03T19:05:08.495" v="1557" actId="478"/>
          <ac:picMkLst>
            <pc:docMk/>
            <pc:sldMk cId="2661355697" sldId="266"/>
            <ac:picMk id="7" creationId="{E9031979-F9CB-DE4F-68CF-5E5DC029936A}"/>
          </ac:picMkLst>
        </pc:picChg>
        <pc:picChg chg="mod">
          <ac:chgData name="Lance Hanshaw" userId="5a843236-4566-4d2f-b8bf-a0691c298e8c" providerId="ADAL" clId="{0ACF85B9-5A34-42ED-82EA-920D911650CD}" dt="2024-10-03T19:08:12.377" v="1620" actId="1076"/>
          <ac:picMkLst>
            <pc:docMk/>
            <pc:sldMk cId="2661355697" sldId="266"/>
            <ac:picMk id="8" creationId="{B9021BB1-5663-9B3A-41DF-BF95CC60390F}"/>
          </ac:picMkLst>
        </pc:picChg>
        <pc:picChg chg="del">
          <ac:chgData name="Lance Hanshaw" userId="5a843236-4566-4d2f-b8bf-a0691c298e8c" providerId="ADAL" clId="{0ACF85B9-5A34-42ED-82EA-920D911650CD}" dt="2024-10-03T19:05:07.720" v="1556" actId="478"/>
          <ac:picMkLst>
            <pc:docMk/>
            <pc:sldMk cId="2661355697" sldId="266"/>
            <ac:picMk id="9" creationId="{6F91AB44-AA62-22F8-7493-DD314562478A}"/>
          </ac:picMkLst>
        </pc:picChg>
        <pc:picChg chg="add mod">
          <ac:chgData name="Lance Hanshaw" userId="5a843236-4566-4d2f-b8bf-a0691c298e8c" providerId="ADAL" clId="{0ACF85B9-5A34-42ED-82EA-920D911650CD}" dt="2024-10-03T19:07:53.783" v="1611" actId="1076"/>
          <ac:picMkLst>
            <pc:docMk/>
            <pc:sldMk cId="2661355697" sldId="266"/>
            <ac:picMk id="14" creationId="{342E4F36-D3AA-A700-7C31-4AEDA7C95EF4}"/>
          </ac:picMkLst>
        </pc:picChg>
        <pc:picChg chg="add mod">
          <ac:chgData name="Lance Hanshaw" userId="5a843236-4566-4d2f-b8bf-a0691c298e8c" providerId="ADAL" clId="{0ACF85B9-5A34-42ED-82EA-920D911650CD}" dt="2024-10-03T19:10:06.907" v="1625" actId="1076"/>
          <ac:picMkLst>
            <pc:docMk/>
            <pc:sldMk cId="2661355697" sldId="266"/>
            <ac:picMk id="15" creationId="{AE203DBF-4127-30AC-66F1-0FE91A687309}"/>
          </ac:picMkLst>
        </pc:picChg>
        <pc:picChg chg="add del">
          <ac:chgData name="Lance Hanshaw" userId="5a843236-4566-4d2f-b8bf-a0691c298e8c" providerId="ADAL" clId="{0ACF85B9-5A34-42ED-82EA-920D911650CD}" dt="2024-10-03T19:10:41.686" v="1661" actId="478"/>
          <ac:picMkLst>
            <pc:docMk/>
            <pc:sldMk cId="2661355697" sldId="266"/>
            <ac:picMk id="1026" creationId="{CD2891D7-DB30-F835-8820-8E955AC2166C}"/>
          </ac:picMkLst>
        </pc:picChg>
      </pc:sldChg>
      <pc:sldMasterChg chg="add addSldLayout">
        <pc:chgData name="Lance Hanshaw" userId="5a843236-4566-4d2f-b8bf-a0691c298e8c" providerId="ADAL" clId="{0ACF85B9-5A34-42ED-82EA-920D911650CD}" dt="2024-09-24T19:20:55.055" v="19" actId="27028"/>
        <pc:sldMasterMkLst>
          <pc:docMk/>
          <pc:sldMasterMk cId="4058369265" sldId="2147483648"/>
        </pc:sldMasterMkLst>
        <pc:sldLayoutChg chg="add">
          <pc:chgData name="Lance Hanshaw" userId="5a843236-4566-4d2f-b8bf-a0691c298e8c" providerId="ADAL" clId="{0ACF85B9-5A34-42ED-82EA-920D911650CD}" dt="2024-09-24T19:20:34.765" v="0" actId="27028"/>
          <pc:sldLayoutMkLst>
            <pc:docMk/>
            <pc:sldMasterMk cId="4058369265" sldId="2147483648"/>
            <pc:sldLayoutMk cId="3380644834" sldId="2147483649"/>
          </pc:sldLayoutMkLst>
        </pc:sldLayoutChg>
        <pc:sldLayoutChg chg="add">
          <pc:chgData name="Lance Hanshaw" userId="5a843236-4566-4d2f-b8bf-a0691c298e8c" providerId="ADAL" clId="{0ACF85B9-5A34-42ED-82EA-920D911650CD}" dt="2024-09-24T19:20:55.055" v="19" actId="27028"/>
          <pc:sldLayoutMkLst>
            <pc:docMk/>
            <pc:sldMasterMk cId="4058369265" sldId="2147483648"/>
            <pc:sldLayoutMk cId="1017032674" sldId="2147483650"/>
          </pc:sldLayoutMkLst>
        </pc:sldLayoutChg>
      </pc:sldMasterChg>
      <pc:sldMasterChg chg="replId modSldLayout">
        <pc:chgData name="Lance Hanshaw" userId="5a843236-4566-4d2f-b8bf-a0691c298e8c" providerId="ADAL" clId="{0ACF85B9-5A34-42ED-82EA-920D911650CD}" dt="2024-09-24T19:20:55.055" v="19" actId="27028"/>
        <pc:sldMasterMkLst>
          <pc:docMk/>
          <pc:sldMasterMk cId="2272536537" sldId="2147483660"/>
        </pc:sldMasterMkLst>
        <pc:sldLayoutChg chg="replId">
          <pc:chgData name="Lance Hanshaw" userId="5a843236-4566-4d2f-b8bf-a0691c298e8c" providerId="ADAL" clId="{0ACF85B9-5A34-42ED-82EA-920D911650CD}" dt="2024-09-24T19:20:34.765" v="0" actId="27028"/>
          <pc:sldLayoutMkLst>
            <pc:docMk/>
            <pc:sldMasterMk cId="2272536537" sldId="2147483660"/>
            <pc:sldLayoutMk cId="962630836" sldId="2147483661"/>
          </pc:sldLayoutMkLst>
        </pc:sldLayoutChg>
        <pc:sldLayoutChg chg="replId">
          <pc:chgData name="Lance Hanshaw" userId="5a843236-4566-4d2f-b8bf-a0691c298e8c" providerId="ADAL" clId="{0ACF85B9-5A34-42ED-82EA-920D911650CD}" dt="2024-09-24T19:20:55.055" v="19" actId="27028"/>
          <pc:sldLayoutMkLst>
            <pc:docMk/>
            <pc:sldMasterMk cId="2272536537" sldId="2147483660"/>
            <pc:sldLayoutMk cId="4007155103"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D0773-8146-4304-9230-A4144FB4EB73}"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B709C-684D-43CA-908C-B59579CC5D90}" type="slidenum">
              <a:rPr lang="en-US" smtClean="0"/>
              <a:t>‹#›</a:t>
            </a:fld>
            <a:endParaRPr lang="en-US"/>
          </a:p>
        </p:txBody>
      </p:sp>
    </p:spTree>
    <p:extLst>
      <p:ext uri="{BB962C8B-B14F-4D97-AF65-F5344CB8AC3E}">
        <p14:creationId xmlns:p14="http://schemas.microsoft.com/office/powerpoint/2010/main" val="183818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B709C-684D-43CA-908C-B59579CC5D90}" type="slidenum">
              <a:rPr lang="en-US" smtClean="0"/>
              <a:t>1</a:t>
            </a:fld>
            <a:endParaRPr lang="en-US"/>
          </a:p>
        </p:txBody>
      </p:sp>
    </p:spTree>
    <p:extLst>
      <p:ext uri="{BB962C8B-B14F-4D97-AF65-F5344CB8AC3E}">
        <p14:creationId xmlns:p14="http://schemas.microsoft.com/office/powerpoint/2010/main" val="23540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B709C-684D-43CA-908C-B59579CC5D90}" type="slidenum">
              <a:rPr lang="en-US" smtClean="0"/>
              <a:t>2</a:t>
            </a:fld>
            <a:endParaRPr lang="en-US"/>
          </a:p>
        </p:txBody>
      </p:sp>
    </p:spTree>
    <p:extLst>
      <p:ext uri="{BB962C8B-B14F-4D97-AF65-F5344CB8AC3E}">
        <p14:creationId xmlns:p14="http://schemas.microsoft.com/office/powerpoint/2010/main" val="176894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B709C-684D-43CA-908C-B59579CC5D90}" type="slidenum">
              <a:rPr lang="en-US" smtClean="0"/>
              <a:t>3</a:t>
            </a:fld>
            <a:endParaRPr lang="en-US"/>
          </a:p>
        </p:txBody>
      </p:sp>
    </p:spTree>
    <p:extLst>
      <p:ext uri="{BB962C8B-B14F-4D97-AF65-F5344CB8AC3E}">
        <p14:creationId xmlns:p14="http://schemas.microsoft.com/office/powerpoint/2010/main" val="43010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B709C-684D-43CA-908C-B59579CC5D90}" type="slidenum">
              <a:rPr lang="en-US" smtClean="0"/>
              <a:t>4</a:t>
            </a:fld>
            <a:endParaRPr lang="en-US"/>
          </a:p>
        </p:txBody>
      </p:sp>
    </p:spTree>
    <p:extLst>
      <p:ext uri="{BB962C8B-B14F-4D97-AF65-F5344CB8AC3E}">
        <p14:creationId xmlns:p14="http://schemas.microsoft.com/office/powerpoint/2010/main" val="369248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B709C-684D-43CA-908C-B59579CC5D90}" type="slidenum">
              <a:rPr lang="en-US" smtClean="0"/>
              <a:t>5</a:t>
            </a:fld>
            <a:endParaRPr lang="en-US"/>
          </a:p>
        </p:txBody>
      </p:sp>
    </p:spTree>
    <p:extLst>
      <p:ext uri="{BB962C8B-B14F-4D97-AF65-F5344CB8AC3E}">
        <p14:creationId xmlns:p14="http://schemas.microsoft.com/office/powerpoint/2010/main" val="402951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dirty="0"/>
              <a:t>Local Roads Updates</a:t>
            </a:r>
            <a:r>
              <a:rPr lang="en-US" sz="700" dirty="0"/>
              <a:t>: Coordinating with local governments to prioritize and plan improvements for roads within the district. This often involves pavement resurfacing, drainage improvements, and addressing safety concerns.</a:t>
            </a:r>
          </a:p>
          <a:p>
            <a:endParaRPr lang="en-US" sz="700" dirty="0"/>
          </a:p>
          <a:p>
            <a:r>
              <a:rPr lang="en-US" sz="700" b="1" dirty="0"/>
              <a:t>Transportation Planning</a:t>
            </a:r>
            <a:r>
              <a:rPr lang="en-US" sz="700" dirty="0"/>
              <a:t>: FIVCO plays a significant role in regional transportation planning, including collaborating with state and federal agencies to develop long-range transportation plans. These plans focus on maintaining and upgrading key transportation routes and enhancing connectivity across the region.</a:t>
            </a:r>
          </a:p>
          <a:p>
            <a:endParaRPr lang="en-US" sz="700" dirty="0"/>
          </a:p>
          <a:p>
            <a:r>
              <a:rPr lang="en-US" sz="700" b="1" dirty="0"/>
              <a:t>Technical Assistance</a:t>
            </a:r>
            <a:r>
              <a:rPr lang="en-US" sz="700" dirty="0"/>
              <a:t>: Providing support and technical expertise to local governments in navigating transportation-related grant applications and funding opportunities, including the Transportation Alternatives Program (TAP) and other state and federal funding sources.</a:t>
            </a:r>
          </a:p>
          <a:p>
            <a:endParaRPr lang="en-US" sz="700" dirty="0"/>
          </a:p>
          <a:p>
            <a:r>
              <a:rPr lang="en-US" sz="700" b="1" dirty="0"/>
              <a:t>Hazard Mitigation Planning</a:t>
            </a:r>
            <a:r>
              <a:rPr lang="en-US" sz="700" dirty="0"/>
              <a:t>: Integrating transportation concerns with hazard mitigation strategies to ensure infrastructure resilience in case of disasters like flooding or severe weather, which are common in the region.</a:t>
            </a:r>
          </a:p>
          <a:p>
            <a:endParaRPr lang="en-US" sz="700" dirty="0"/>
          </a:p>
          <a:p>
            <a:r>
              <a:rPr lang="en-US" sz="700" b="1" dirty="0"/>
              <a:t>GIS Administrative Services</a:t>
            </a:r>
            <a:r>
              <a:rPr lang="en-US" sz="700" dirty="0"/>
              <a:t>: Using Geographic Information Systems (GIS) to map, analyze, and improve transportation networks, helping to optimize project planning and execution.</a:t>
            </a:r>
          </a:p>
          <a:p>
            <a:endParaRPr lang="en-US" sz="700" dirty="0"/>
          </a:p>
          <a:p>
            <a:r>
              <a:rPr lang="en-US" sz="700" b="1" dirty="0"/>
              <a:t>BEAD and BRIC Programs</a:t>
            </a:r>
            <a:r>
              <a:rPr lang="en-US" sz="700" dirty="0"/>
              <a:t>: Through initiatives like Broadband Equity, Access, and Deployment (BEAD) and the Building Resilient Infrastructure and Communities (BRIC) program, FIVCO incorporates transportation elements in broader community resilience and infrastructure development projects.</a:t>
            </a:r>
          </a:p>
          <a:p>
            <a:endParaRPr lang="en-US" sz="700" dirty="0"/>
          </a:p>
          <a:p>
            <a:r>
              <a:rPr lang="en-US" sz="700" dirty="0"/>
              <a:t>These projects aim to strengthen transportation infrastructure and ensure that roads and transit systems in the region meet the needs of the population.</a:t>
            </a:r>
          </a:p>
          <a:p>
            <a:endParaRPr lang="en-US" dirty="0"/>
          </a:p>
        </p:txBody>
      </p:sp>
      <p:sp>
        <p:nvSpPr>
          <p:cNvPr id="4" name="Slide Number Placeholder 3"/>
          <p:cNvSpPr>
            <a:spLocks noGrp="1"/>
          </p:cNvSpPr>
          <p:nvPr>
            <p:ph type="sldNum" sz="quarter" idx="5"/>
          </p:nvPr>
        </p:nvSpPr>
        <p:spPr/>
        <p:txBody>
          <a:bodyPr/>
          <a:lstStyle/>
          <a:p>
            <a:fld id="{373B709C-684D-43CA-908C-B59579CC5D90}" type="slidenum">
              <a:rPr lang="en-US" smtClean="0"/>
              <a:t>6</a:t>
            </a:fld>
            <a:endParaRPr lang="en-US"/>
          </a:p>
        </p:txBody>
      </p:sp>
    </p:spTree>
    <p:extLst>
      <p:ext uri="{BB962C8B-B14F-4D97-AF65-F5344CB8AC3E}">
        <p14:creationId xmlns:p14="http://schemas.microsoft.com/office/powerpoint/2010/main" val="330819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 Streets for All </a:t>
            </a:r>
            <a:r>
              <a:rPr lang="en-US" dirty="0"/>
              <a:t>is a federal initiative to reduce roadway fatalities by improving safety for drivers, pedestrians, and cyclists through local planning and infrastructure upgrades. It promotes equitable, accessible, and safer transportation for everyone.</a:t>
            </a:r>
          </a:p>
          <a:p>
            <a:endParaRPr lang="en-US" dirty="0"/>
          </a:p>
          <a:p>
            <a:r>
              <a:rPr lang="en-US" b="1" dirty="0"/>
              <a:t>The KY SHIFT </a:t>
            </a:r>
            <a:r>
              <a:rPr lang="en-US" dirty="0"/>
              <a:t>program is a data-driven system for prioritizing transportation projects in Kentucky, focusing on safety, congestion, economic impact, and regional needs to ensure efficient and transparent funding allocation.</a:t>
            </a:r>
          </a:p>
          <a:p>
            <a:br>
              <a:rPr lang="en-US" dirty="0"/>
            </a:br>
            <a:r>
              <a:rPr lang="en-US" b="1" dirty="0"/>
              <a:t>Rupert Lane </a:t>
            </a:r>
            <a:r>
              <a:rPr lang="en-US" dirty="0"/>
              <a:t>– project in Grayson, KY to fix flooding issues on roadway and residentials. </a:t>
            </a:r>
          </a:p>
          <a:p>
            <a:endParaRPr lang="en-US" dirty="0"/>
          </a:p>
          <a:p>
            <a:r>
              <a:rPr lang="en-US" b="1" dirty="0"/>
              <a:t>Kentucky's TAP program </a:t>
            </a:r>
            <a:r>
              <a:rPr lang="en-US" dirty="0"/>
              <a:t>provides federal funding for projects that improve pedestrian and bike paths, safe routes to schools, and enhance non-motorized transportation.</a:t>
            </a:r>
          </a:p>
        </p:txBody>
      </p:sp>
      <p:sp>
        <p:nvSpPr>
          <p:cNvPr id="4" name="Slide Number Placeholder 3"/>
          <p:cNvSpPr>
            <a:spLocks noGrp="1"/>
          </p:cNvSpPr>
          <p:nvPr>
            <p:ph type="sldNum" sz="quarter" idx="5"/>
          </p:nvPr>
        </p:nvSpPr>
        <p:spPr/>
        <p:txBody>
          <a:bodyPr/>
          <a:lstStyle/>
          <a:p>
            <a:fld id="{373B709C-684D-43CA-908C-B59579CC5D90}" type="slidenum">
              <a:rPr lang="en-US" smtClean="0"/>
              <a:t>7</a:t>
            </a:fld>
            <a:endParaRPr lang="en-US"/>
          </a:p>
        </p:txBody>
      </p:sp>
    </p:spTree>
    <p:extLst>
      <p:ext uri="{BB962C8B-B14F-4D97-AF65-F5344CB8AC3E}">
        <p14:creationId xmlns:p14="http://schemas.microsoft.com/office/powerpoint/2010/main" val="97362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stop by our office if you’re in the area, give us a call at 606-929-1366, or send me an email.</a:t>
            </a:r>
          </a:p>
          <a:p>
            <a:endParaRPr lang="en-US" dirty="0"/>
          </a:p>
          <a:p>
            <a:r>
              <a:rPr lang="en-US" dirty="0"/>
              <a:t>Also, you’re more than welcome to attend our monthly board meetings that happens on the third Monday of the month at 12:30.</a:t>
            </a:r>
          </a:p>
        </p:txBody>
      </p:sp>
      <p:sp>
        <p:nvSpPr>
          <p:cNvPr id="4" name="Slide Number Placeholder 3"/>
          <p:cNvSpPr>
            <a:spLocks noGrp="1"/>
          </p:cNvSpPr>
          <p:nvPr>
            <p:ph type="sldNum" sz="quarter" idx="5"/>
          </p:nvPr>
        </p:nvSpPr>
        <p:spPr/>
        <p:txBody>
          <a:bodyPr/>
          <a:lstStyle/>
          <a:p>
            <a:fld id="{811E3E49-23BC-4621-AF33-377C7BEFBA1D}" type="slidenum">
              <a:rPr lang="en-US" smtClean="0"/>
              <a:t>8</a:t>
            </a:fld>
            <a:endParaRPr lang="en-US"/>
          </a:p>
        </p:txBody>
      </p:sp>
    </p:spTree>
    <p:extLst>
      <p:ext uri="{BB962C8B-B14F-4D97-AF65-F5344CB8AC3E}">
        <p14:creationId xmlns:p14="http://schemas.microsoft.com/office/powerpoint/2010/main" val="269167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C0D4-ECE4-8F46-55D5-8CC9E8425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2CF26-8DB6-590F-AAE9-D3F207D0D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9054AA-20C4-C23E-7244-367D5EF5A585}"/>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876B6572-3B54-8B4D-45E5-F378DDB0E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524BB-ACCA-B217-10CC-FF84E081D71C}"/>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96263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6F09-369D-A31B-51A4-C0DD772D1C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7485-3AC5-4C28-EE81-1877F9818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FF1F6-A2DE-50A8-653C-D8EBC67E72F2}"/>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70D04F67-1415-DB4E-2D32-995AC9621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BB3A8-474E-E73B-92CB-474A4BE4F3FF}"/>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228513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B5473-4A3E-C7BB-8FD0-E07DD9831D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E6EC60-265D-A1FA-8893-3D427CE016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37D9E-A11A-24D4-872F-D05523DE6E8A}"/>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5A48B71D-3D62-C05F-DC8F-4315B4A4E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CE499-1508-8FFC-AFC1-7F5D40465C77}"/>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426743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0520-EF9E-E9DA-0804-82B224996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F6D54-FEB2-1251-9EB3-8FDC9AF15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64F5-C9ED-794D-4AEB-D4392B6790CD}"/>
              </a:ext>
            </a:extLst>
          </p:cNvPr>
          <p:cNvSpPr>
            <a:spLocks noGrp="1"/>
          </p:cNvSpPr>
          <p:nvPr>
            <p:ph type="dt" sz="half" idx="10"/>
          </p:nvPr>
        </p:nvSpPr>
        <p:spPr/>
        <p:txBody>
          <a:bodyPr/>
          <a:lstStyle/>
          <a:p>
            <a:fld id="{7812A12F-06EC-4FB1-86AA-DF17C9E41519}" type="datetimeFigureOut">
              <a:rPr lang="en-US" smtClean="0"/>
              <a:t>10/3/2024</a:t>
            </a:fld>
            <a:endParaRPr lang="en-US"/>
          </a:p>
        </p:txBody>
      </p:sp>
      <p:sp>
        <p:nvSpPr>
          <p:cNvPr id="5" name="Footer Placeholder 4">
            <a:extLst>
              <a:ext uri="{FF2B5EF4-FFF2-40B4-BE49-F238E27FC236}">
                <a16:creationId xmlns:a16="http://schemas.microsoft.com/office/drawing/2014/main" id="{F36C6D01-F1CC-099E-FAE5-8A2B0C99C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8A374-9CBD-F6D1-D4D2-7F1E695F01DF}"/>
              </a:ext>
            </a:extLst>
          </p:cNvPr>
          <p:cNvSpPr>
            <a:spLocks noGrp="1"/>
          </p:cNvSpPr>
          <p:nvPr>
            <p:ph type="sldNum" sz="quarter" idx="12"/>
          </p:nvPr>
        </p:nvSpPr>
        <p:spPr/>
        <p:txBody>
          <a:bodyPr/>
          <a:lstStyle/>
          <a:p>
            <a:fld id="{4761FCDB-22DE-408C-9E32-D1DFB7B00C17}" type="slidenum">
              <a:rPr lang="en-US" smtClean="0"/>
              <a:t>‹#›</a:t>
            </a:fld>
            <a:endParaRPr lang="en-US"/>
          </a:p>
        </p:txBody>
      </p:sp>
    </p:spTree>
    <p:extLst>
      <p:ext uri="{BB962C8B-B14F-4D97-AF65-F5344CB8AC3E}">
        <p14:creationId xmlns:p14="http://schemas.microsoft.com/office/powerpoint/2010/main" val="1017032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1456-D374-6C6A-B37F-7AE6DF981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E05F0B-FD0B-5E88-43EE-5A98B649A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38200-693D-F26A-ED21-FB4F6568CCB9}"/>
              </a:ext>
            </a:extLst>
          </p:cNvPr>
          <p:cNvSpPr>
            <a:spLocks noGrp="1"/>
          </p:cNvSpPr>
          <p:nvPr>
            <p:ph type="dt" sz="half" idx="10"/>
          </p:nvPr>
        </p:nvSpPr>
        <p:spPr/>
        <p:txBody>
          <a:bodyPr/>
          <a:lstStyle/>
          <a:p>
            <a:fld id="{7812A12F-06EC-4FB1-86AA-DF17C9E41519}" type="datetimeFigureOut">
              <a:rPr lang="en-US" smtClean="0"/>
              <a:t>10/3/2024</a:t>
            </a:fld>
            <a:endParaRPr lang="en-US"/>
          </a:p>
        </p:txBody>
      </p:sp>
      <p:sp>
        <p:nvSpPr>
          <p:cNvPr id="5" name="Footer Placeholder 4">
            <a:extLst>
              <a:ext uri="{FF2B5EF4-FFF2-40B4-BE49-F238E27FC236}">
                <a16:creationId xmlns:a16="http://schemas.microsoft.com/office/drawing/2014/main" id="{B958435C-55EA-A501-DDB6-D1AA5BDC3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F1F54-DA52-9923-412E-414609E3271E}"/>
              </a:ext>
            </a:extLst>
          </p:cNvPr>
          <p:cNvSpPr>
            <a:spLocks noGrp="1"/>
          </p:cNvSpPr>
          <p:nvPr>
            <p:ph type="sldNum" sz="quarter" idx="12"/>
          </p:nvPr>
        </p:nvSpPr>
        <p:spPr/>
        <p:txBody>
          <a:bodyPr/>
          <a:lstStyle/>
          <a:p>
            <a:fld id="{4761FCDB-22DE-408C-9E32-D1DFB7B00C17}" type="slidenum">
              <a:rPr lang="en-US" smtClean="0"/>
              <a:t>‹#›</a:t>
            </a:fld>
            <a:endParaRPr lang="en-US"/>
          </a:p>
        </p:txBody>
      </p:sp>
    </p:spTree>
    <p:extLst>
      <p:ext uri="{BB962C8B-B14F-4D97-AF65-F5344CB8AC3E}">
        <p14:creationId xmlns:p14="http://schemas.microsoft.com/office/powerpoint/2010/main" val="338064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C448-1945-32EB-8AE4-2C039967B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AA06F-3A49-B8B5-FD75-D92B10B82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1A765-08FA-CF09-8614-EBF94768A0D4}"/>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34531846-16C2-51E5-4072-A2A1714AB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CC662-10E4-DAE0-7549-3AD9F05BD203}"/>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400715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AB4C-E763-2EEF-B7D6-7A76EC59CF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1B31F3-CCFD-3AA6-DCE8-3CA2E7FB31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C2B7B-F260-7DBA-EE9B-C1221D1486D2}"/>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05318727-4D61-C626-C84A-9398E6D10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B3EAB-BD6A-6ADC-9226-C7B24FAC8B4B}"/>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200118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601F-84E1-8FA1-C7A8-0A0B7E8CC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3D377-F624-3DC8-DEBF-FFB2EF6C7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84DD43-F18B-CEB1-7295-3BFF415B8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1FB4C0-7829-044E-227C-C2DB03370497}"/>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6" name="Footer Placeholder 5">
            <a:extLst>
              <a:ext uri="{FF2B5EF4-FFF2-40B4-BE49-F238E27FC236}">
                <a16:creationId xmlns:a16="http://schemas.microsoft.com/office/drawing/2014/main" id="{4D38DD30-A38F-B20A-CB28-10C02C49A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5A03B-548B-1BB5-000C-4F7A65E8BE40}"/>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21231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A0B1-8082-503B-908C-FF2F083C5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2A54C-FF03-D846-BF39-62945F0F4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31E32-11E4-4F2E-968C-A0A9DF33F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08885-CDE8-293D-BA0E-A8A69FCDF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ABEAAB-200B-D038-C106-5ECE6C840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790503-260D-D5DC-752C-E8B88C84B649}"/>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8" name="Footer Placeholder 7">
            <a:extLst>
              <a:ext uri="{FF2B5EF4-FFF2-40B4-BE49-F238E27FC236}">
                <a16:creationId xmlns:a16="http://schemas.microsoft.com/office/drawing/2014/main" id="{474AAEF5-090E-588F-8240-2BA4E5FE5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7A69A1-82C9-9D66-2892-ADECBFDC2AA7}"/>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370549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9245-979D-0F1F-8E8A-B9383D87A7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B34C7-3102-6A8D-24CB-83FACA998A1A}"/>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4" name="Footer Placeholder 3">
            <a:extLst>
              <a:ext uri="{FF2B5EF4-FFF2-40B4-BE49-F238E27FC236}">
                <a16:creationId xmlns:a16="http://schemas.microsoft.com/office/drawing/2014/main" id="{9C3BC0E5-09B3-891A-00A0-E269DB905B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0E84C-ACB9-8979-F7E4-3ACAE997EA2F}"/>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93786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A285-CFE5-3FC9-18EE-855F3B4955EC}"/>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3" name="Footer Placeholder 2">
            <a:extLst>
              <a:ext uri="{FF2B5EF4-FFF2-40B4-BE49-F238E27FC236}">
                <a16:creationId xmlns:a16="http://schemas.microsoft.com/office/drawing/2014/main" id="{778186F6-A335-EC62-84F6-BE65214DC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BED61-CBE0-7C5C-E028-6C6000BEA80D}"/>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289160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7377-4420-0D92-810C-72F88980C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0E1A4E-8108-2E43-DBAC-69427DEAA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296BC-AFD3-BDA3-8CC5-072CA15DC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D2B64-4AC6-08C6-812C-DBBD74CD54B3}"/>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6" name="Footer Placeholder 5">
            <a:extLst>
              <a:ext uri="{FF2B5EF4-FFF2-40B4-BE49-F238E27FC236}">
                <a16:creationId xmlns:a16="http://schemas.microsoft.com/office/drawing/2014/main" id="{6E357A36-CEB2-D892-A055-980B387F5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33FDA-E69C-F688-E2B0-89EAA186EA95}"/>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336778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AECF-DFE3-4980-AAD4-7832954BA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A7DA96-FB5A-8DFC-BF66-C6BFD830C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7A5D5C-C997-53A5-7DBD-2BF263CF5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6D503-2E3A-0781-CBA6-F3EC770F9AB8}"/>
              </a:ext>
            </a:extLst>
          </p:cNvPr>
          <p:cNvSpPr>
            <a:spLocks noGrp="1"/>
          </p:cNvSpPr>
          <p:nvPr>
            <p:ph type="dt" sz="half" idx="10"/>
          </p:nvPr>
        </p:nvSpPr>
        <p:spPr/>
        <p:txBody>
          <a:bodyPr/>
          <a:lstStyle/>
          <a:p>
            <a:fld id="{B4333B5C-4F41-48DA-87F5-58831F4AA7F4}" type="datetimeFigureOut">
              <a:rPr lang="en-US" smtClean="0"/>
              <a:t>10/3/2024</a:t>
            </a:fld>
            <a:endParaRPr lang="en-US"/>
          </a:p>
        </p:txBody>
      </p:sp>
      <p:sp>
        <p:nvSpPr>
          <p:cNvPr id="6" name="Footer Placeholder 5">
            <a:extLst>
              <a:ext uri="{FF2B5EF4-FFF2-40B4-BE49-F238E27FC236}">
                <a16:creationId xmlns:a16="http://schemas.microsoft.com/office/drawing/2014/main" id="{3F58076F-6C2E-9A36-D643-AD97A93E9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1AF61-E7B1-3259-78C8-881FF9D4AF8E}"/>
              </a:ext>
            </a:extLst>
          </p:cNvPr>
          <p:cNvSpPr>
            <a:spLocks noGrp="1"/>
          </p:cNvSpPr>
          <p:nvPr>
            <p:ph type="sldNum" sz="quarter" idx="12"/>
          </p:nvPr>
        </p:nvSpPr>
        <p:spPr/>
        <p:txBody>
          <a:bodyPr/>
          <a:lstStyle/>
          <a:p>
            <a:fld id="{B1A13512-72D2-472E-8CAC-D9BAAC827826}" type="slidenum">
              <a:rPr lang="en-US" smtClean="0"/>
              <a:t>‹#›</a:t>
            </a:fld>
            <a:endParaRPr lang="en-US"/>
          </a:p>
        </p:txBody>
      </p:sp>
    </p:spTree>
    <p:extLst>
      <p:ext uri="{BB962C8B-B14F-4D97-AF65-F5344CB8AC3E}">
        <p14:creationId xmlns:p14="http://schemas.microsoft.com/office/powerpoint/2010/main" val="112258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7D2FF-6E33-2E0E-53B0-B88251E87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BDE31-E346-8FD2-578C-F3E367BB3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20A-8A69-9A49-A9E5-6954108A0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333B5C-4F41-48DA-87F5-58831F4AA7F4}" type="datetimeFigureOut">
              <a:rPr lang="en-US" smtClean="0"/>
              <a:t>10/3/2024</a:t>
            </a:fld>
            <a:endParaRPr lang="en-US"/>
          </a:p>
        </p:txBody>
      </p:sp>
      <p:sp>
        <p:nvSpPr>
          <p:cNvPr id="5" name="Footer Placeholder 4">
            <a:extLst>
              <a:ext uri="{FF2B5EF4-FFF2-40B4-BE49-F238E27FC236}">
                <a16:creationId xmlns:a16="http://schemas.microsoft.com/office/drawing/2014/main" id="{20B7A3C3-5B4A-5946-C7A1-5E97A587C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2F2CCD-B1E2-C4F9-9DCD-69D18D435B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A13512-72D2-472E-8CAC-D9BAAC827826}" type="slidenum">
              <a:rPr lang="en-US" smtClean="0"/>
              <a:t>‹#›</a:t>
            </a:fld>
            <a:endParaRPr lang="en-US"/>
          </a:p>
        </p:txBody>
      </p:sp>
    </p:spTree>
    <p:extLst>
      <p:ext uri="{BB962C8B-B14F-4D97-AF65-F5344CB8AC3E}">
        <p14:creationId xmlns:p14="http://schemas.microsoft.com/office/powerpoint/2010/main" val="2272536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4D648-1CDB-2731-D951-D1780078C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FE015-6695-801B-05A2-12D18A79D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2C88-053D-1386-1E88-92849E677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12A12F-06EC-4FB1-86AA-DF17C9E41519}" type="datetimeFigureOut">
              <a:rPr lang="en-US" smtClean="0"/>
              <a:t>10/3/2024</a:t>
            </a:fld>
            <a:endParaRPr lang="en-US"/>
          </a:p>
        </p:txBody>
      </p:sp>
      <p:sp>
        <p:nvSpPr>
          <p:cNvPr id="5" name="Footer Placeholder 4">
            <a:extLst>
              <a:ext uri="{FF2B5EF4-FFF2-40B4-BE49-F238E27FC236}">
                <a16:creationId xmlns:a16="http://schemas.microsoft.com/office/drawing/2014/main" id="{12CBEDD5-13AC-9B29-19F9-AF0724122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E00B24-3852-8B8C-7C0A-B3D6E04E5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61FCDB-22DE-408C-9E32-D1DFB7B00C17}" type="slidenum">
              <a:rPr lang="en-US" smtClean="0"/>
              <a:t>‹#›</a:t>
            </a:fld>
            <a:endParaRPr lang="en-US"/>
          </a:p>
        </p:txBody>
      </p:sp>
    </p:spTree>
    <p:extLst>
      <p:ext uri="{BB962C8B-B14F-4D97-AF65-F5344CB8AC3E}">
        <p14:creationId xmlns:p14="http://schemas.microsoft.com/office/powerpoint/2010/main" val="4058369265"/>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lance@fivco.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732FE-5FDF-1438-29BE-F0CE2FA7B613}"/>
              </a:ext>
            </a:extLst>
          </p:cNvPr>
          <p:cNvSpPr>
            <a:spLocks noGrp="1"/>
          </p:cNvSpPr>
          <p:nvPr>
            <p:ph type="ctrTitle"/>
          </p:nvPr>
        </p:nvSpPr>
        <p:spPr>
          <a:xfrm>
            <a:off x="1524000" y="5143501"/>
            <a:ext cx="9144000" cy="757317"/>
          </a:xfrm>
        </p:spPr>
        <p:txBody>
          <a:bodyPr>
            <a:normAutofit/>
          </a:bodyPr>
          <a:lstStyle/>
          <a:p>
            <a:r>
              <a:rPr lang="en-US" sz="3200"/>
              <a:t>FIVCO Area Development District	</a:t>
            </a:r>
          </a:p>
        </p:txBody>
      </p:sp>
      <p:sp>
        <p:nvSpPr>
          <p:cNvPr id="5" name="Subtitle 4">
            <a:extLst>
              <a:ext uri="{FF2B5EF4-FFF2-40B4-BE49-F238E27FC236}">
                <a16:creationId xmlns:a16="http://schemas.microsoft.com/office/drawing/2014/main" id="{4A25C40A-B786-8A0E-832F-384E19CB2907}"/>
              </a:ext>
            </a:extLst>
          </p:cNvPr>
          <p:cNvSpPr>
            <a:spLocks noGrp="1"/>
          </p:cNvSpPr>
          <p:nvPr>
            <p:ph type="subTitle" idx="1"/>
          </p:nvPr>
        </p:nvSpPr>
        <p:spPr>
          <a:xfrm>
            <a:off x="1524000" y="5887370"/>
            <a:ext cx="9144000" cy="468980"/>
          </a:xfrm>
        </p:spPr>
        <p:txBody>
          <a:bodyPr>
            <a:normAutofit/>
          </a:bodyPr>
          <a:lstStyle/>
          <a:p>
            <a:r>
              <a:rPr lang="en-US" sz="1800" dirty="0"/>
              <a:t>By: Lance Hanshaw</a:t>
            </a:r>
          </a:p>
        </p:txBody>
      </p:sp>
      <p:pic>
        <p:nvPicPr>
          <p:cNvPr id="9" name="Picture 8" descr="A close-up of a logo&#10;&#10;Description automatically generated">
            <a:extLst>
              <a:ext uri="{FF2B5EF4-FFF2-40B4-BE49-F238E27FC236}">
                <a16:creationId xmlns:a16="http://schemas.microsoft.com/office/drawing/2014/main" id="{F3EE3761-ED78-2B3A-7957-8649A8A044E3}"/>
              </a:ext>
            </a:extLst>
          </p:cNvPr>
          <p:cNvPicPr>
            <a:picLocks noChangeAspect="1"/>
          </p:cNvPicPr>
          <p:nvPr/>
        </p:nvPicPr>
        <p:blipFill rotWithShape="1">
          <a:blip r:embed="rId3"/>
          <a:srcRect t="76" r="1" b="2739"/>
          <a:stretch/>
        </p:blipFill>
        <p:spPr>
          <a:xfrm>
            <a:off x="877414" y="886767"/>
            <a:ext cx="10437894" cy="4006930"/>
          </a:xfrm>
          <a:prstGeom prst="rect">
            <a:avLst/>
          </a:prstGeom>
        </p:spPr>
      </p:pic>
      <p:grpSp>
        <p:nvGrpSpPr>
          <p:cNvPr id="41" name="Group 40">
            <a:extLst>
              <a:ext uri="{FF2B5EF4-FFF2-40B4-BE49-F238E27FC236}">
                <a16:creationId xmlns:a16="http://schemas.microsoft.com/office/drawing/2014/main" id="{BE6E7D98-3D55-80C4-C8EA-40EC70EB1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6692" y="4888672"/>
            <a:ext cx="10439007" cy="123363"/>
            <a:chOff x="876692" y="4888672"/>
            <a:chExt cx="10439007" cy="123363"/>
          </a:xfrm>
        </p:grpSpPr>
        <p:sp>
          <p:nvSpPr>
            <p:cNvPr id="42" name="Rectangle 41">
              <a:extLst>
                <a:ext uri="{FF2B5EF4-FFF2-40B4-BE49-F238E27FC236}">
                  <a16:creationId xmlns:a16="http://schemas.microsoft.com/office/drawing/2014/main" id="{BA306F60-DCBC-4BDA-A680-F76005620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C26A085-CFBC-6FED-8A8F-E9371A3AF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30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758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97C73-D866-91EF-845D-5010A3BC1647}"/>
              </a:ext>
            </a:extLst>
          </p:cNvPr>
          <p:cNvSpPr>
            <a:spLocks noGrp="1"/>
          </p:cNvSpPr>
          <p:nvPr>
            <p:ph type="title"/>
          </p:nvPr>
        </p:nvSpPr>
        <p:spPr>
          <a:xfrm>
            <a:off x="5661867" y="489508"/>
            <a:ext cx="5754896" cy="1667569"/>
          </a:xfrm>
        </p:spPr>
        <p:txBody>
          <a:bodyPr anchor="b">
            <a:normAutofit/>
          </a:bodyPr>
          <a:lstStyle/>
          <a:p>
            <a:r>
              <a:rPr lang="en-US" sz="4000" dirty="0"/>
              <a:t>Introduction</a:t>
            </a:r>
          </a:p>
        </p:txBody>
      </p:sp>
      <p:sp>
        <p:nvSpPr>
          <p:cNvPr id="6" name="Rectangle 2">
            <a:extLst>
              <a:ext uri="{FF2B5EF4-FFF2-40B4-BE49-F238E27FC236}">
                <a16:creationId xmlns:a16="http://schemas.microsoft.com/office/drawing/2014/main" id="{69CD5C62-B22A-60F3-8060-CD990A5DCD0F}"/>
              </a:ext>
            </a:extLst>
          </p:cNvPr>
          <p:cNvSpPr>
            <a:spLocks noGrp="1" noChangeArrowheads="1"/>
          </p:cNvSpPr>
          <p:nvPr>
            <p:ph idx="1"/>
          </p:nvPr>
        </p:nvSpPr>
        <p:spPr bwMode="auto">
          <a:xfrm>
            <a:off x="5661868" y="2405894"/>
            <a:ext cx="5754896" cy="3197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900" b="1" i="0" u="none" strike="noStrike" cap="none" normalizeH="0" baseline="0" dirty="0">
                <a:ln>
                  <a:noFill/>
                </a:ln>
                <a:effectLst/>
                <a:latin typeface="Arial" panose="020B0604020202020204" pitchFamily="34" charset="0"/>
              </a:rPr>
              <a:t>What is FIVCO?</a:t>
            </a: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FIVCO stands for </a:t>
            </a:r>
            <a:r>
              <a:rPr kumimoji="0" lang="en-US" altLang="en-US" sz="1900" b="1" i="0" u="none" strike="noStrike" cap="none" normalizeH="0" baseline="0" dirty="0" err="1">
                <a:ln>
                  <a:noFill/>
                </a:ln>
                <a:effectLst/>
                <a:latin typeface="Arial" panose="020B0604020202020204" pitchFamily="34" charset="0"/>
              </a:rPr>
              <a:t>FIV</a:t>
            </a:r>
            <a:r>
              <a:rPr kumimoji="0" lang="en-US" altLang="en-US" sz="1900" b="0" i="0" u="none" strike="noStrike" cap="none" normalizeH="0" baseline="0" dirty="0" err="1">
                <a:ln>
                  <a:noFill/>
                </a:ln>
                <a:effectLst/>
                <a:latin typeface="Arial" panose="020B0604020202020204" pitchFamily="34" charset="0"/>
              </a:rPr>
              <a:t>e</a:t>
            </a:r>
            <a:r>
              <a:rPr kumimoji="0" lang="en-US" altLang="en-US" sz="1900" b="0" i="0" u="none" strike="noStrike" cap="none" normalizeH="0" baseline="0" dirty="0">
                <a:ln>
                  <a:noFill/>
                </a:ln>
                <a:effectLst/>
                <a:latin typeface="Arial" panose="020B0604020202020204" pitchFamily="34" charset="0"/>
              </a:rPr>
              <a:t> </a:t>
            </a:r>
            <a:r>
              <a:rPr kumimoji="0" lang="en-US" altLang="en-US" sz="1900" b="1" i="0" u="none" strike="noStrike" cap="none" normalizeH="0" baseline="0" dirty="0" err="1">
                <a:ln>
                  <a:noFill/>
                </a:ln>
                <a:effectLst/>
                <a:latin typeface="Arial" panose="020B0604020202020204" pitchFamily="34" charset="0"/>
              </a:rPr>
              <a:t>CO</a:t>
            </a:r>
            <a:r>
              <a:rPr kumimoji="0" lang="en-US" altLang="en-US" sz="1900" b="0" i="0" u="none" strike="noStrike" cap="none" normalizeH="0" baseline="0" dirty="0" err="1">
                <a:ln>
                  <a:noFill/>
                </a:ln>
                <a:effectLst/>
                <a:latin typeface="Arial" panose="020B0604020202020204" pitchFamily="34" charset="0"/>
              </a:rPr>
              <a:t>unty</a:t>
            </a:r>
            <a:r>
              <a:rPr kumimoji="0" lang="en-US" altLang="en-US" sz="1900" b="0" i="0" u="none" strike="noStrike" cap="none" normalizeH="0" baseline="0" dirty="0">
                <a:ln>
                  <a:noFill/>
                </a:ln>
                <a:effectLst/>
                <a:latin typeface="Arial" panose="020B0604020202020204" pitchFamily="34" charset="0"/>
              </a:rPr>
              <a:t> Area Development District.</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Serves Boyd, Carter, Elliott, Greenup, and Lawrence Counties in Kentucky.</a:t>
            </a:r>
          </a:p>
          <a:p>
            <a:pPr marL="0" marR="0" lvl="0" indent="0" defTabSz="914400" rtl="0" eaLnBrk="0" fontAlgn="base" latinLnBrk="0" hangingPunct="0">
              <a:spcBef>
                <a:spcPct val="0"/>
              </a:spcBef>
              <a:spcAft>
                <a:spcPts val="600"/>
              </a:spcAft>
              <a:buClrTx/>
              <a:buSzTx/>
              <a:buNone/>
              <a:tabLst/>
            </a:pPr>
            <a:endParaRPr lang="en-US" altLang="en-US" sz="1900" b="1" dirty="0">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1900" b="1" dirty="0">
                <a:latin typeface="Arial" panose="020B0604020202020204" pitchFamily="34" charset="0"/>
              </a:rPr>
              <a:t>Mission</a:t>
            </a:r>
            <a:endParaRPr lang="en-US" altLang="en-US" sz="1900" dirty="0">
              <a:latin typeface="Arial" panose="020B0604020202020204" pitchFamily="34" charset="0"/>
            </a:endParaRPr>
          </a:p>
          <a:p>
            <a:pPr marL="0" indent="0" eaLnBrk="0" fontAlgn="base" hangingPunct="0">
              <a:spcBef>
                <a:spcPct val="0"/>
              </a:spcBef>
              <a:spcAft>
                <a:spcPts val="600"/>
              </a:spcAft>
              <a:buFontTx/>
              <a:buChar char="•"/>
            </a:pPr>
            <a:r>
              <a:rPr kumimoji="0" lang="en-US" altLang="en-US" sz="1900" b="0" i="0" u="none" strike="noStrike" cap="none" normalizeH="0" baseline="0" dirty="0">
                <a:ln>
                  <a:noFill/>
                </a:ln>
                <a:effectLst/>
                <a:latin typeface="Arial" panose="020B0604020202020204" pitchFamily="34" charset="0"/>
              </a:rPr>
              <a:t>To enhance regional economic development, improve infrastructure, and elevate the quality of life for residents.</a:t>
            </a:r>
          </a:p>
          <a:p>
            <a:pPr marL="0" marR="0" lvl="0" indent="0" defTabSz="914400" rtl="0" eaLnBrk="0" fontAlgn="base" latinLnBrk="0" hangingPunct="0">
              <a:spcBef>
                <a:spcPct val="0"/>
              </a:spcBef>
              <a:spcAft>
                <a:spcPts val="600"/>
              </a:spcAft>
              <a:buClrTx/>
              <a:buSzTx/>
              <a:buFontTx/>
              <a:buChar char="•"/>
              <a:tabLst/>
            </a:pP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900" b="0" i="0" u="none" strike="noStrike" cap="none" normalizeH="0" baseline="0" dirty="0">
              <a:ln>
                <a:noFill/>
              </a:ln>
              <a:effectLst/>
              <a:latin typeface="Arial" panose="020B0604020202020204" pitchFamily="34" charset="0"/>
            </a:endParaRPr>
          </a:p>
        </p:txBody>
      </p:sp>
      <p:sp>
        <p:nvSpPr>
          <p:cNvPr id="26" name="Rectangle 2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A99E8EA-48C5-0870-F370-51B7E1CCC923}"/>
              </a:ext>
            </a:extLst>
          </p:cNvPr>
          <p:cNvPicPr>
            <a:picLocks noChangeAspect="1"/>
          </p:cNvPicPr>
          <p:nvPr/>
        </p:nvPicPr>
        <p:blipFill>
          <a:blip r:embed="rId3"/>
          <a:stretch>
            <a:fillRect/>
          </a:stretch>
        </p:blipFill>
        <p:spPr>
          <a:xfrm>
            <a:off x="1341489" y="1326313"/>
            <a:ext cx="3545144" cy="4277045"/>
          </a:xfrm>
          <a:prstGeom prst="rect">
            <a:avLst/>
          </a:prstGeom>
        </p:spPr>
      </p:pic>
    </p:spTree>
    <p:extLst>
      <p:ext uri="{BB962C8B-B14F-4D97-AF65-F5344CB8AC3E}">
        <p14:creationId xmlns:p14="http://schemas.microsoft.com/office/powerpoint/2010/main" val="60613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A5288-EA9E-7BE7-CEA9-75CF6ADF697A}"/>
              </a:ext>
            </a:extLst>
          </p:cNvPr>
          <p:cNvSpPr>
            <a:spLocks noGrp="1"/>
          </p:cNvSpPr>
          <p:nvPr>
            <p:ph type="title"/>
          </p:nvPr>
        </p:nvSpPr>
        <p:spPr/>
        <p:txBody>
          <a:bodyPr/>
          <a:lstStyle/>
          <a:p>
            <a:r>
              <a:rPr lang="en-US" dirty="0"/>
              <a:t>Planning &amp; Transportation Services</a:t>
            </a:r>
          </a:p>
        </p:txBody>
      </p:sp>
      <p:sp>
        <p:nvSpPr>
          <p:cNvPr id="6" name="Content Placeholder 5">
            <a:extLst>
              <a:ext uri="{FF2B5EF4-FFF2-40B4-BE49-F238E27FC236}">
                <a16:creationId xmlns:a16="http://schemas.microsoft.com/office/drawing/2014/main" id="{A675AB40-1A30-3FB8-28D0-1A41990854B6}"/>
              </a:ext>
            </a:extLst>
          </p:cNvPr>
          <p:cNvSpPr>
            <a:spLocks noGrp="1"/>
          </p:cNvSpPr>
          <p:nvPr>
            <p:ph sz="half" idx="1"/>
          </p:nvPr>
        </p:nvSpPr>
        <p:spPr/>
        <p:txBody>
          <a:bodyPr/>
          <a:lstStyle/>
          <a:p>
            <a:pPr marL="0" indent="0">
              <a:buNone/>
            </a:pPr>
            <a:r>
              <a:rPr lang="en-US" b="1" dirty="0"/>
              <a:t>Planning: </a:t>
            </a:r>
            <a:r>
              <a:rPr lang="en-US" i="1" dirty="0"/>
              <a:t>Boyd, Carter, Elliott, Greenup, &amp; Lawrence</a:t>
            </a:r>
          </a:p>
        </p:txBody>
      </p:sp>
      <p:sp>
        <p:nvSpPr>
          <p:cNvPr id="7" name="Content Placeholder 6">
            <a:extLst>
              <a:ext uri="{FF2B5EF4-FFF2-40B4-BE49-F238E27FC236}">
                <a16:creationId xmlns:a16="http://schemas.microsoft.com/office/drawing/2014/main" id="{1F9D27AF-6BF1-9B82-36F6-4F4656A175D6}"/>
              </a:ext>
            </a:extLst>
          </p:cNvPr>
          <p:cNvSpPr>
            <a:spLocks noGrp="1"/>
          </p:cNvSpPr>
          <p:nvPr>
            <p:ph sz="half" idx="2"/>
          </p:nvPr>
        </p:nvSpPr>
        <p:spPr/>
        <p:txBody>
          <a:bodyPr/>
          <a:lstStyle/>
          <a:p>
            <a:pPr marL="0" indent="0">
              <a:buNone/>
            </a:pPr>
            <a:r>
              <a:rPr lang="en-US" b="1" dirty="0"/>
              <a:t>Transportation: </a:t>
            </a:r>
            <a:r>
              <a:rPr lang="en-US" i="1" dirty="0"/>
              <a:t>Carter, Elliott, &amp; Lawrence</a:t>
            </a:r>
          </a:p>
        </p:txBody>
      </p:sp>
      <p:pic>
        <p:nvPicPr>
          <p:cNvPr id="2" name="Picture 1">
            <a:extLst>
              <a:ext uri="{FF2B5EF4-FFF2-40B4-BE49-F238E27FC236}">
                <a16:creationId xmlns:a16="http://schemas.microsoft.com/office/drawing/2014/main" id="{A1802853-6F21-4BBB-7E8D-55EE235EFCA6}"/>
              </a:ext>
            </a:extLst>
          </p:cNvPr>
          <p:cNvPicPr>
            <a:picLocks noChangeAspect="1"/>
          </p:cNvPicPr>
          <p:nvPr/>
        </p:nvPicPr>
        <p:blipFill>
          <a:blip r:embed="rId3"/>
          <a:stretch>
            <a:fillRect/>
          </a:stretch>
        </p:blipFill>
        <p:spPr>
          <a:xfrm>
            <a:off x="1511196" y="2966906"/>
            <a:ext cx="2846986" cy="3429102"/>
          </a:xfrm>
          <a:prstGeom prst="rect">
            <a:avLst/>
          </a:prstGeom>
        </p:spPr>
      </p:pic>
      <p:pic>
        <p:nvPicPr>
          <p:cNvPr id="5" name="Picture 4" descr="A map of the country&#10;&#10;Description automatically generated">
            <a:extLst>
              <a:ext uri="{FF2B5EF4-FFF2-40B4-BE49-F238E27FC236}">
                <a16:creationId xmlns:a16="http://schemas.microsoft.com/office/drawing/2014/main" id="{1F3E42FC-B71E-0A4C-F224-FA9BD793152E}"/>
              </a:ext>
            </a:extLst>
          </p:cNvPr>
          <p:cNvPicPr>
            <a:picLocks noChangeAspect="1"/>
          </p:cNvPicPr>
          <p:nvPr/>
        </p:nvPicPr>
        <p:blipFill>
          <a:blip r:embed="rId4">
            <a:extLst>
              <a:ext uri="{28A0092B-C50C-407E-A947-70E740481C1C}">
                <a14:useLocalDpi xmlns:a14="http://schemas.microsoft.com/office/drawing/2010/main" val="0"/>
              </a:ext>
            </a:extLst>
          </a:blip>
          <a:srcRect l="6801" t="24654" r="7066" b="33511"/>
          <a:stretch/>
        </p:blipFill>
        <p:spPr>
          <a:xfrm>
            <a:off x="6692796" y="3228931"/>
            <a:ext cx="4231533" cy="3082969"/>
          </a:xfrm>
          <a:prstGeom prst="rect">
            <a:avLst/>
          </a:prstGeom>
        </p:spPr>
      </p:pic>
    </p:spTree>
    <p:extLst>
      <p:ext uri="{BB962C8B-B14F-4D97-AF65-F5344CB8AC3E}">
        <p14:creationId xmlns:p14="http://schemas.microsoft.com/office/powerpoint/2010/main" val="129392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3C1CA-8D62-589F-5E60-027E4E54F1C4}"/>
              </a:ext>
            </a:extLst>
          </p:cNvPr>
          <p:cNvSpPr>
            <a:spLocks noGrp="1"/>
          </p:cNvSpPr>
          <p:nvPr>
            <p:ph type="title"/>
          </p:nvPr>
        </p:nvSpPr>
        <p:spPr>
          <a:xfrm>
            <a:off x="1043631" y="809898"/>
            <a:ext cx="9942716" cy="1554480"/>
          </a:xfrm>
        </p:spPr>
        <p:txBody>
          <a:bodyPr anchor="ctr">
            <a:normAutofit/>
          </a:bodyPr>
          <a:lstStyle/>
          <a:p>
            <a:r>
              <a:rPr lang="en-US" sz="4800"/>
              <a:t>FY25 RTC Goals</a:t>
            </a:r>
            <a:endParaRPr lang="en-US" sz="4800" dirty="0"/>
          </a:p>
        </p:txBody>
      </p:sp>
      <p:sp>
        <p:nvSpPr>
          <p:cNvPr id="3" name="Content Placeholder 2">
            <a:extLst>
              <a:ext uri="{FF2B5EF4-FFF2-40B4-BE49-F238E27FC236}">
                <a16:creationId xmlns:a16="http://schemas.microsoft.com/office/drawing/2014/main" id="{0F10978B-5731-4D73-0515-0E8F356C8537}"/>
              </a:ext>
            </a:extLst>
          </p:cNvPr>
          <p:cNvSpPr>
            <a:spLocks noGrp="1"/>
          </p:cNvSpPr>
          <p:nvPr>
            <p:ph idx="1"/>
          </p:nvPr>
        </p:nvSpPr>
        <p:spPr>
          <a:xfrm>
            <a:off x="1045028" y="2787602"/>
            <a:ext cx="9941319" cy="3124658"/>
          </a:xfrm>
        </p:spPr>
        <p:txBody>
          <a:bodyPr anchor="ctr">
            <a:normAutofit/>
          </a:bodyPr>
          <a:lstStyle/>
          <a:p>
            <a:pPr marL="0" indent="0">
              <a:buNone/>
            </a:pPr>
            <a:r>
              <a:rPr lang="en-US" b="1" dirty="0"/>
              <a:t>Overall Goal:</a:t>
            </a:r>
          </a:p>
          <a:p>
            <a:pPr marL="0" indent="0">
              <a:buNone/>
            </a:pPr>
            <a:r>
              <a:rPr lang="en-US" dirty="0">
                <a:solidFill>
                  <a:schemeClr val="tx2"/>
                </a:solidFill>
              </a:rPr>
              <a:t>Promote the efficient, economical, and safe movement of people, goods, and services through out the FIVCO Region by linking population centers with accessible transportation facilities that will enhance economic development and improve the quality of life</a:t>
            </a:r>
            <a:r>
              <a:rPr lang="en-US" sz="2400" dirty="0">
                <a:solidFill>
                  <a:schemeClr val="tx2"/>
                </a:solidFill>
              </a:rPr>
              <a:t>.</a:t>
            </a:r>
            <a:endParaRPr lang="en-US" dirty="0">
              <a:solidFill>
                <a:schemeClr val="tx2"/>
              </a:solidFill>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2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31246-2DCB-0233-C54D-9F5D04E16D2D}"/>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…continued</a:t>
            </a:r>
          </a:p>
        </p:txBody>
      </p:sp>
      <p:pic>
        <p:nvPicPr>
          <p:cNvPr id="51" name="Graphic 50" descr="Bike">
            <a:extLst>
              <a:ext uri="{FF2B5EF4-FFF2-40B4-BE49-F238E27FC236}">
                <a16:creationId xmlns:a16="http://schemas.microsoft.com/office/drawing/2014/main" id="{2AA20D56-4723-0275-AAFE-05459C975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52" name="Content Placeholder 2">
            <a:extLst>
              <a:ext uri="{FF2B5EF4-FFF2-40B4-BE49-F238E27FC236}">
                <a16:creationId xmlns:a16="http://schemas.microsoft.com/office/drawing/2014/main" id="{1976333F-62E2-BAF5-FB3A-75AE0E63F2DB}"/>
              </a:ext>
            </a:extLst>
          </p:cNvPr>
          <p:cNvSpPr>
            <a:spLocks noGrp="1"/>
          </p:cNvSpPr>
          <p:nvPr>
            <p:ph idx="1"/>
          </p:nvPr>
        </p:nvSpPr>
        <p:spPr>
          <a:xfrm>
            <a:off x="6094503" y="1793846"/>
            <a:ext cx="4977578" cy="3639289"/>
          </a:xfrm>
        </p:spPr>
        <p:txBody>
          <a:bodyPr anchor="ctr">
            <a:normAutofit fontScale="92500" lnSpcReduction="10000"/>
          </a:bodyPr>
          <a:lstStyle/>
          <a:p>
            <a:pPr marL="514350" indent="-514350">
              <a:buAutoNum type="arabicPeriod"/>
            </a:pPr>
            <a:r>
              <a:rPr lang="en-US" sz="1600" dirty="0">
                <a:solidFill>
                  <a:schemeClr val="tx2"/>
                </a:solidFill>
              </a:rPr>
              <a:t>Improve access (highway, rail, waterway, pedestrian, bicycle, transit, intermodal)</a:t>
            </a:r>
          </a:p>
          <a:p>
            <a:pPr marL="514350" indent="-514350">
              <a:buAutoNum type="arabicPeriod"/>
            </a:pPr>
            <a:r>
              <a:rPr lang="en-US" sz="1600" dirty="0">
                <a:solidFill>
                  <a:schemeClr val="tx2"/>
                </a:solidFill>
              </a:rPr>
              <a:t>Encourage economic development opportunities and tourism.</a:t>
            </a:r>
          </a:p>
          <a:p>
            <a:pPr marL="514350" indent="-514350">
              <a:buAutoNum type="arabicPeriod"/>
            </a:pPr>
            <a:r>
              <a:rPr lang="en-US" sz="1600" dirty="0">
                <a:solidFill>
                  <a:schemeClr val="tx2"/>
                </a:solidFill>
              </a:rPr>
              <a:t>Improve safety of the region’s transportation system.</a:t>
            </a:r>
          </a:p>
          <a:p>
            <a:pPr marL="514350" indent="-514350">
              <a:buAutoNum type="arabicPeriod"/>
            </a:pPr>
            <a:r>
              <a:rPr lang="en-US" sz="1600" dirty="0">
                <a:solidFill>
                  <a:schemeClr val="tx2"/>
                </a:solidFill>
              </a:rPr>
              <a:t>Utilize the transportation system to enhance quality of life.</a:t>
            </a:r>
          </a:p>
          <a:p>
            <a:pPr marL="514350" indent="-514350">
              <a:buAutoNum type="arabicPeriod"/>
            </a:pPr>
            <a:r>
              <a:rPr lang="en-US" sz="1600" dirty="0">
                <a:solidFill>
                  <a:schemeClr val="tx2"/>
                </a:solidFill>
              </a:rPr>
              <a:t>Improve intermodal access.</a:t>
            </a:r>
          </a:p>
          <a:p>
            <a:pPr marL="514350" indent="-514350">
              <a:buAutoNum type="arabicPeriod"/>
            </a:pPr>
            <a:r>
              <a:rPr lang="en-US" sz="1600" dirty="0">
                <a:solidFill>
                  <a:schemeClr val="tx2"/>
                </a:solidFill>
              </a:rPr>
              <a:t>Expand aviation services.</a:t>
            </a:r>
          </a:p>
          <a:p>
            <a:pPr marL="514350" indent="-514350">
              <a:buAutoNum type="arabicPeriod"/>
            </a:pPr>
            <a:r>
              <a:rPr lang="en-US" sz="1600" dirty="0">
                <a:solidFill>
                  <a:schemeClr val="tx2"/>
                </a:solidFill>
              </a:rPr>
              <a:t>Enhance public transportation.</a:t>
            </a:r>
          </a:p>
          <a:p>
            <a:pPr marL="514350" indent="-514350">
              <a:buAutoNum type="arabicPeriod"/>
            </a:pPr>
            <a:r>
              <a:rPr lang="en-US" sz="1600" dirty="0">
                <a:solidFill>
                  <a:schemeClr val="tx2"/>
                </a:solidFill>
              </a:rPr>
              <a:t>Improve organizational performance.</a:t>
            </a:r>
          </a:p>
          <a:p>
            <a:pPr marL="514350" indent="-514350">
              <a:buAutoNum type="arabicPeriod"/>
            </a:pPr>
            <a:r>
              <a:rPr lang="en-US" sz="1600" dirty="0">
                <a:solidFill>
                  <a:schemeClr val="tx2"/>
                </a:solidFill>
              </a:rPr>
              <a:t>Strengthen relationships with customers and stakeholders.</a:t>
            </a:r>
          </a:p>
        </p:txBody>
      </p:sp>
      <p:grpSp>
        <p:nvGrpSpPr>
          <p:cNvPr id="53" name="Group 5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54" name="Freeform: Shape 5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471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6C9ECD1F-1B32-4E48-9736-A1BC9A323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80FD8-2749-ED9A-C92D-25A76ADADF67}"/>
              </a:ext>
            </a:extLst>
          </p:cNvPr>
          <p:cNvSpPr>
            <a:spLocks noGrp="1"/>
          </p:cNvSpPr>
          <p:nvPr>
            <p:ph type="title"/>
          </p:nvPr>
        </p:nvSpPr>
        <p:spPr>
          <a:xfrm>
            <a:off x="454467"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Current Projects &amp; Initiatives</a:t>
            </a:r>
          </a:p>
        </p:txBody>
      </p:sp>
      <p:sp>
        <p:nvSpPr>
          <p:cNvPr id="2063" name="Rectangle 206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ransportation Planning | Portland.gov">
            <a:extLst>
              <a:ext uri="{FF2B5EF4-FFF2-40B4-BE49-F238E27FC236}">
                <a16:creationId xmlns:a16="http://schemas.microsoft.com/office/drawing/2014/main" id="{508C73D3-19CB-10B8-43D2-EACD0A3E6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18" r="9679" b="-1"/>
          <a:stretch/>
        </p:blipFill>
        <p:spPr bwMode="auto">
          <a:xfrm>
            <a:off x="4054251" y="883463"/>
            <a:ext cx="3721608" cy="2542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10;&#10;Description automatically generated">
            <a:extLst>
              <a:ext uri="{FF2B5EF4-FFF2-40B4-BE49-F238E27FC236}">
                <a16:creationId xmlns:a16="http://schemas.microsoft.com/office/drawing/2014/main" id="{6F91AB44-AA62-22F8-7493-DD314562478A}"/>
              </a:ext>
            </a:extLst>
          </p:cNvPr>
          <p:cNvPicPr>
            <a:picLocks noChangeAspect="1"/>
          </p:cNvPicPr>
          <p:nvPr/>
        </p:nvPicPr>
        <p:blipFill>
          <a:blip r:embed="rId4"/>
          <a:srcRect l="12215" r="2" b="2"/>
          <a:stretch/>
        </p:blipFill>
        <p:spPr>
          <a:xfrm>
            <a:off x="7910946" y="883463"/>
            <a:ext cx="3719192" cy="2542032"/>
          </a:xfrm>
          <a:prstGeom prst="rect">
            <a:avLst/>
          </a:prstGeom>
        </p:spPr>
      </p:pic>
      <p:pic>
        <p:nvPicPr>
          <p:cNvPr id="6" name="Picture 5">
            <a:extLst>
              <a:ext uri="{FF2B5EF4-FFF2-40B4-BE49-F238E27FC236}">
                <a16:creationId xmlns:a16="http://schemas.microsoft.com/office/drawing/2014/main" id="{8D5B0EFD-463D-E0B5-BFC9-B9E5A39EB26E}"/>
              </a:ext>
            </a:extLst>
          </p:cNvPr>
          <p:cNvPicPr>
            <a:picLocks noChangeAspect="1"/>
          </p:cNvPicPr>
          <p:nvPr/>
        </p:nvPicPr>
        <p:blipFill>
          <a:blip r:embed="rId5"/>
          <a:srcRect l="2802" r="47398"/>
          <a:stretch/>
        </p:blipFill>
        <p:spPr>
          <a:xfrm>
            <a:off x="4009736" y="3598164"/>
            <a:ext cx="3807283" cy="2542032"/>
          </a:xfrm>
          <a:prstGeom prst="rect">
            <a:avLst/>
          </a:prstGeom>
        </p:spPr>
      </p:pic>
      <p:pic>
        <p:nvPicPr>
          <p:cNvPr id="7" name="Picture 6">
            <a:extLst>
              <a:ext uri="{FF2B5EF4-FFF2-40B4-BE49-F238E27FC236}">
                <a16:creationId xmlns:a16="http://schemas.microsoft.com/office/drawing/2014/main" id="{E9031979-F9CB-DE4F-68CF-5E5DC029936A}"/>
              </a:ext>
            </a:extLst>
          </p:cNvPr>
          <p:cNvPicPr>
            <a:picLocks noChangeAspect="1"/>
          </p:cNvPicPr>
          <p:nvPr/>
        </p:nvPicPr>
        <p:blipFill>
          <a:blip r:embed="rId6"/>
          <a:srcRect t="220"/>
          <a:stretch/>
        </p:blipFill>
        <p:spPr>
          <a:xfrm>
            <a:off x="7916372" y="3548347"/>
            <a:ext cx="3719192" cy="2542032"/>
          </a:xfrm>
          <a:prstGeom prst="rect">
            <a:avLst/>
          </a:prstGeom>
        </p:spPr>
      </p:pic>
    </p:spTree>
    <p:extLst>
      <p:ext uri="{BB962C8B-B14F-4D97-AF65-F5344CB8AC3E}">
        <p14:creationId xmlns:p14="http://schemas.microsoft.com/office/powerpoint/2010/main" val="20229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0FD8-2749-ED9A-C92D-25A76ADADF67}"/>
              </a:ext>
            </a:extLst>
          </p:cNvPr>
          <p:cNvSpPr>
            <a:spLocks noGrp="1"/>
          </p:cNvSpPr>
          <p:nvPr>
            <p:ph type="title"/>
          </p:nvPr>
        </p:nvSpPr>
        <p:spPr>
          <a:xfrm>
            <a:off x="838200" y="317829"/>
            <a:ext cx="10515600" cy="1325563"/>
          </a:xfrm>
        </p:spPr>
        <p:txBody>
          <a:bodyPr/>
          <a:lstStyle/>
          <a:p>
            <a:r>
              <a:rPr lang="en-US" dirty="0"/>
              <a:t>Future Projects &amp; Initiatives</a:t>
            </a:r>
          </a:p>
        </p:txBody>
      </p:sp>
      <p:pic>
        <p:nvPicPr>
          <p:cNvPr id="3" name="Picture 2">
            <a:extLst>
              <a:ext uri="{FF2B5EF4-FFF2-40B4-BE49-F238E27FC236}">
                <a16:creationId xmlns:a16="http://schemas.microsoft.com/office/drawing/2014/main" id="{E002BED0-E8D3-3FA6-579D-1135220DF951}"/>
              </a:ext>
            </a:extLst>
          </p:cNvPr>
          <p:cNvPicPr>
            <a:picLocks noChangeAspect="1"/>
          </p:cNvPicPr>
          <p:nvPr/>
        </p:nvPicPr>
        <p:blipFill>
          <a:blip r:embed="rId3"/>
          <a:stretch>
            <a:fillRect/>
          </a:stretch>
        </p:blipFill>
        <p:spPr>
          <a:xfrm>
            <a:off x="1173528" y="1512206"/>
            <a:ext cx="3597526" cy="1823488"/>
          </a:xfrm>
          <a:prstGeom prst="rect">
            <a:avLst/>
          </a:prstGeom>
        </p:spPr>
      </p:pic>
      <p:pic>
        <p:nvPicPr>
          <p:cNvPr id="8" name="Picture 7">
            <a:extLst>
              <a:ext uri="{FF2B5EF4-FFF2-40B4-BE49-F238E27FC236}">
                <a16:creationId xmlns:a16="http://schemas.microsoft.com/office/drawing/2014/main" id="{B9021BB1-5663-9B3A-41DF-BF95CC60390F}"/>
              </a:ext>
            </a:extLst>
          </p:cNvPr>
          <p:cNvPicPr>
            <a:picLocks noChangeAspect="1"/>
          </p:cNvPicPr>
          <p:nvPr/>
        </p:nvPicPr>
        <p:blipFill>
          <a:blip r:embed="rId4"/>
          <a:stretch>
            <a:fillRect/>
          </a:stretch>
        </p:blipFill>
        <p:spPr>
          <a:xfrm>
            <a:off x="7262327" y="1879499"/>
            <a:ext cx="2903739" cy="1088902"/>
          </a:xfrm>
          <a:prstGeom prst="rect">
            <a:avLst/>
          </a:prstGeom>
        </p:spPr>
      </p:pic>
      <p:pic>
        <p:nvPicPr>
          <p:cNvPr id="14" name="Picture 13" descr="A car parked on the side of a road&#10;&#10;Description automatically generated">
            <a:extLst>
              <a:ext uri="{FF2B5EF4-FFF2-40B4-BE49-F238E27FC236}">
                <a16:creationId xmlns:a16="http://schemas.microsoft.com/office/drawing/2014/main" id="{342E4F36-D3AA-A700-7C31-4AEDA7C95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57" y="3636348"/>
            <a:ext cx="4599103" cy="1823487"/>
          </a:xfrm>
          <a:prstGeom prst="rect">
            <a:avLst/>
          </a:prstGeom>
        </p:spPr>
      </p:pic>
      <p:pic>
        <p:nvPicPr>
          <p:cNvPr id="15" name="Picture 14">
            <a:extLst>
              <a:ext uri="{FF2B5EF4-FFF2-40B4-BE49-F238E27FC236}">
                <a16:creationId xmlns:a16="http://schemas.microsoft.com/office/drawing/2014/main" id="{AE203DBF-4127-30AC-66F1-0FE91A687309}"/>
              </a:ext>
            </a:extLst>
          </p:cNvPr>
          <p:cNvPicPr>
            <a:picLocks noChangeAspect="1"/>
          </p:cNvPicPr>
          <p:nvPr/>
        </p:nvPicPr>
        <p:blipFill>
          <a:blip r:embed="rId6"/>
          <a:stretch>
            <a:fillRect/>
          </a:stretch>
        </p:blipFill>
        <p:spPr>
          <a:xfrm>
            <a:off x="7096224" y="3636348"/>
            <a:ext cx="3235944" cy="1819895"/>
          </a:xfrm>
          <a:prstGeom prst="rect">
            <a:avLst/>
          </a:prstGeom>
        </p:spPr>
      </p:pic>
      <p:sp>
        <p:nvSpPr>
          <p:cNvPr id="16" name="TextBox 15">
            <a:extLst>
              <a:ext uri="{FF2B5EF4-FFF2-40B4-BE49-F238E27FC236}">
                <a16:creationId xmlns:a16="http://schemas.microsoft.com/office/drawing/2014/main" id="{5804D6C1-ED56-1DA0-15DE-E928B523E313}"/>
              </a:ext>
            </a:extLst>
          </p:cNvPr>
          <p:cNvSpPr txBox="1"/>
          <p:nvPr/>
        </p:nvSpPr>
        <p:spPr>
          <a:xfrm>
            <a:off x="2388305" y="5617029"/>
            <a:ext cx="1860805" cy="646331"/>
          </a:xfrm>
          <a:prstGeom prst="rect">
            <a:avLst/>
          </a:prstGeom>
          <a:noFill/>
        </p:spPr>
        <p:txBody>
          <a:bodyPr wrap="square" rtlCol="0">
            <a:spAutoFit/>
          </a:bodyPr>
          <a:lstStyle/>
          <a:p>
            <a:pPr algn="ctr"/>
            <a:r>
              <a:rPr lang="en-US" b="1" dirty="0"/>
              <a:t>Rupert Lane Grayson, KY</a:t>
            </a:r>
          </a:p>
        </p:txBody>
      </p:sp>
      <p:sp>
        <p:nvSpPr>
          <p:cNvPr id="17" name="TextBox 16">
            <a:extLst>
              <a:ext uri="{FF2B5EF4-FFF2-40B4-BE49-F238E27FC236}">
                <a16:creationId xmlns:a16="http://schemas.microsoft.com/office/drawing/2014/main" id="{435D5A60-7085-79CE-68A3-B634B9C0809E}"/>
              </a:ext>
            </a:extLst>
          </p:cNvPr>
          <p:cNvSpPr txBox="1"/>
          <p:nvPr/>
        </p:nvSpPr>
        <p:spPr>
          <a:xfrm>
            <a:off x="7668597" y="5220678"/>
            <a:ext cx="2091198" cy="923330"/>
          </a:xfrm>
          <a:prstGeom prst="rect">
            <a:avLst/>
          </a:prstGeom>
          <a:noFill/>
        </p:spPr>
        <p:txBody>
          <a:bodyPr wrap="square" rtlCol="0">
            <a:spAutoFit/>
          </a:bodyPr>
          <a:lstStyle/>
          <a:p>
            <a:pPr algn="ctr"/>
            <a:r>
              <a:rPr lang="en-US" b="1" dirty="0"/>
              <a:t>Transportation Alternative Program (TAP)</a:t>
            </a:r>
          </a:p>
        </p:txBody>
      </p:sp>
    </p:spTree>
    <p:extLst>
      <p:ext uri="{BB962C8B-B14F-4D97-AF65-F5344CB8AC3E}">
        <p14:creationId xmlns:p14="http://schemas.microsoft.com/office/powerpoint/2010/main" val="266135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7AF5E-9706-0245-5424-7FCB4BD60672}"/>
              </a:ext>
            </a:extLst>
          </p:cNvPr>
          <p:cNvSpPr>
            <a:spLocks noGrp="1"/>
          </p:cNvSpPr>
          <p:nvPr>
            <p:ph type="title"/>
          </p:nvPr>
        </p:nvSpPr>
        <p:spPr>
          <a:xfrm>
            <a:off x="1006900" y="1188637"/>
            <a:ext cx="3141430" cy="4480726"/>
          </a:xfrm>
        </p:spPr>
        <p:txBody>
          <a:bodyPr>
            <a:normAutofit/>
          </a:bodyPr>
          <a:lstStyle/>
          <a:p>
            <a:pPr algn="r"/>
            <a:r>
              <a:rPr lang="en-US" sz="4600"/>
              <a:t>Questions?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85B9EC-02AA-1B12-0F41-F077CA9D3326}"/>
              </a:ext>
            </a:extLst>
          </p:cNvPr>
          <p:cNvSpPr>
            <a:spLocks noGrp="1"/>
          </p:cNvSpPr>
          <p:nvPr>
            <p:ph idx="1"/>
          </p:nvPr>
        </p:nvSpPr>
        <p:spPr>
          <a:xfrm>
            <a:off x="5138928" y="1338729"/>
            <a:ext cx="4795584" cy="4180542"/>
          </a:xfrm>
        </p:spPr>
        <p:txBody>
          <a:bodyPr anchor="ctr">
            <a:normAutofit/>
          </a:bodyPr>
          <a:lstStyle/>
          <a:p>
            <a:pPr marL="0" indent="0" algn="ctr">
              <a:buNone/>
            </a:pPr>
            <a:r>
              <a:rPr lang="en-US" b="1" dirty="0"/>
              <a:t>For more information:</a:t>
            </a:r>
          </a:p>
          <a:p>
            <a:pPr marL="0" indent="0" algn="ctr">
              <a:buNone/>
            </a:pPr>
            <a:r>
              <a:rPr lang="en-US" sz="2400" dirty="0"/>
              <a:t>FIVCO Area Development District</a:t>
            </a:r>
          </a:p>
          <a:p>
            <a:pPr marL="0" indent="0" algn="ctr">
              <a:buNone/>
            </a:pPr>
            <a:r>
              <a:rPr lang="en-US" sz="2400" dirty="0"/>
              <a:t>32 FIVCO Court</a:t>
            </a:r>
          </a:p>
          <a:p>
            <a:pPr marL="0" indent="0" algn="ctr">
              <a:buNone/>
            </a:pPr>
            <a:r>
              <a:rPr lang="en-US" sz="2400" dirty="0"/>
              <a:t>Grayson, KY 41143</a:t>
            </a:r>
          </a:p>
          <a:p>
            <a:pPr marL="0" indent="0" algn="ctr">
              <a:buNone/>
            </a:pPr>
            <a:r>
              <a:rPr lang="en-US" sz="2400" dirty="0"/>
              <a:t>606-929-1366</a:t>
            </a:r>
          </a:p>
          <a:p>
            <a:pPr marL="0" indent="0" algn="ctr">
              <a:buNone/>
            </a:pPr>
            <a:r>
              <a:rPr lang="en-US" sz="2400" dirty="0">
                <a:hlinkClick r:id="rId3"/>
              </a:rPr>
              <a:t>lance@fivco.org</a:t>
            </a:r>
            <a:endParaRPr lang="en-US" sz="2400" dirty="0"/>
          </a:p>
        </p:txBody>
      </p:sp>
    </p:spTree>
    <p:extLst>
      <p:ext uri="{BB962C8B-B14F-4D97-AF65-F5344CB8AC3E}">
        <p14:creationId xmlns:p14="http://schemas.microsoft.com/office/powerpoint/2010/main" val="1865253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D24739-D2B9-44A2-AE0A-402EA1D0F8C0}"/>
</file>

<file path=customXml/itemProps2.xml><?xml version="1.0" encoding="utf-8"?>
<ds:datastoreItem xmlns:ds="http://schemas.openxmlformats.org/officeDocument/2006/customXml" ds:itemID="{B4313D56-C2EB-403F-B391-B436A0F4D3D2}"/>
</file>

<file path=customXml/itemProps3.xml><?xml version="1.0" encoding="utf-8"?>
<ds:datastoreItem xmlns:ds="http://schemas.openxmlformats.org/officeDocument/2006/customXml" ds:itemID="{85046D8B-4D0C-4CF2-AC14-405C67965BDF}"/>
</file>

<file path=docProps/app.xml><?xml version="1.0" encoding="utf-8"?>
<Properties xmlns="http://schemas.openxmlformats.org/officeDocument/2006/extended-properties" xmlns:vt="http://schemas.openxmlformats.org/officeDocument/2006/docPropsVTypes">
  <TotalTime>1632</TotalTime>
  <Words>654</Words>
  <Application>Microsoft Office PowerPoint</Application>
  <PresentationFormat>Widescreen</PresentationFormat>
  <Paragraphs>67</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Aptos Display</vt:lpstr>
      <vt:lpstr>Arial</vt:lpstr>
      <vt:lpstr>Office Theme</vt:lpstr>
      <vt:lpstr>Office Theme</vt:lpstr>
      <vt:lpstr>FIVCO Area Development District </vt:lpstr>
      <vt:lpstr>Introduction</vt:lpstr>
      <vt:lpstr>Planning &amp; Transportation Services</vt:lpstr>
      <vt:lpstr>FY25 RTC Goals</vt:lpstr>
      <vt:lpstr>…continued</vt:lpstr>
      <vt:lpstr>Current Projects &amp; Initiatives</vt:lpstr>
      <vt:lpstr>Future Projects &amp; Initiatives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Lance Hanshaw</dc:creator>
  <cp:lastModifiedBy>Lance Hanshaw</cp:lastModifiedBy>
  <cp:revision>1</cp:revision>
  <dcterms:created xsi:type="dcterms:W3CDTF">2024-09-24T19:18:46Z</dcterms:created>
  <dcterms:modified xsi:type="dcterms:W3CDTF">2024-10-03T19:34:16Z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